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  <p:sldMasterId id="214748368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Chau Philomene One"/>
      <p:regular r:id="rId27"/>
      <p:italic r:id="rId28"/>
    </p:embeddedFont>
    <p:embeddedFont>
      <p:font typeface="Delius Swash Caps"/>
      <p:regular r:id="rId29"/>
    </p:embeddedFont>
    <p:embeddedFont>
      <p:font typeface="Nunito"/>
      <p:regular r:id="rId30"/>
      <p:bold r:id="rId31"/>
      <p:italic r:id="rId32"/>
      <p:boldItalic r:id="rId33"/>
    </p:embeddedFont>
    <p:embeddedFont>
      <p:font typeface="Manrope"/>
      <p:regular r:id="rId34"/>
      <p:bold r:id="rId35"/>
    </p:embeddedFont>
    <p:embeddedFont>
      <p:font typeface="Manrope Medium"/>
      <p:regular r:id="rId36"/>
      <p:bold r:id="rId37"/>
    </p:embeddedFont>
    <p:embeddedFont>
      <p:font typeface="Coda"/>
      <p:regular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ChauPhilomeneOne-italic.fntdata"/><Relationship Id="rId27" Type="http://schemas.openxmlformats.org/officeDocument/2006/relationships/font" Target="fonts/ChauPhilomeneOne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DeliusSwashCaps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Nunito-bold.fntdata"/><Relationship Id="rId30" Type="http://schemas.openxmlformats.org/officeDocument/2006/relationships/font" Target="fonts/Nunito-regular.fntdata"/><Relationship Id="rId11" Type="http://schemas.openxmlformats.org/officeDocument/2006/relationships/slide" Target="slides/slide5.xml"/><Relationship Id="rId33" Type="http://schemas.openxmlformats.org/officeDocument/2006/relationships/font" Target="fonts/Nunito-boldItalic.fntdata"/><Relationship Id="rId10" Type="http://schemas.openxmlformats.org/officeDocument/2006/relationships/slide" Target="slides/slide4.xml"/><Relationship Id="rId32" Type="http://schemas.openxmlformats.org/officeDocument/2006/relationships/font" Target="fonts/Nunito-italic.fntdata"/><Relationship Id="rId13" Type="http://schemas.openxmlformats.org/officeDocument/2006/relationships/slide" Target="slides/slide7.xml"/><Relationship Id="rId35" Type="http://schemas.openxmlformats.org/officeDocument/2006/relationships/font" Target="fonts/Manrope-bold.fntdata"/><Relationship Id="rId12" Type="http://schemas.openxmlformats.org/officeDocument/2006/relationships/slide" Target="slides/slide6.xml"/><Relationship Id="rId34" Type="http://schemas.openxmlformats.org/officeDocument/2006/relationships/font" Target="fonts/Manrope-regular.fntdata"/><Relationship Id="rId15" Type="http://schemas.openxmlformats.org/officeDocument/2006/relationships/slide" Target="slides/slide9.xml"/><Relationship Id="rId37" Type="http://schemas.openxmlformats.org/officeDocument/2006/relationships/font" Target="fonts/ManropeMedium-bold.fntdata"/><Relationship Id="rId14" Type="http://schemas.openxmlformats.org/officeDocument/2006/relationships/slide" Target="slides/slide8.xml"/><Relationship Id="rId36" Type="http://schemas.openxmlformats.org/officeDocument/2006/relationships/font" Target="fonts/ManropeMedium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Coda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1243ff66a59_2_13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6" name="Google Shape;1406;g1243ff66a59_2_1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g1243ff66a59_2_22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1" name="Google Shape;1931;g1243ff66a59_2_2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0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g121ceeb793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2" name="Google Shape;2092;g121ceeb793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7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g121ceeb793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9" name="Google Shape;2099;g121ceeb793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8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g12464e5459b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0" name="Google Shape;2260;g12464e545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6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g1243ff66a59_7_4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8" name="Google Shape;2328;g1243ff66a59_7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4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g1243ff66a59_7_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6" name="Google Shape;2336;g1243ff66a59_7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g121ceeb7937_0_2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3" name="Google Shape;2343;g121ceeb7937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g1245c8fa35b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3" name="Google Shape;2353;g1245c8fa3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8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g1245c8fa35b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0" name="Google Shape;2360;g1245c8fa35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5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g12464e5459b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7" name="Google Shape;2367;g12464e5459b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1243ff66a59_2_16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8" name="Google Shape;1508;g1243ff66a59_2_1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0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g1245c8fa160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2" name="Google Shape;2372;g1245c8fa1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g1243ff66a59_7_5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6" name="Google Shape;1576;g1243ff66a59_7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1243ff66a59_2_17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8" name="Google Shape;1618;g1243ff66a59_2_1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1243ff66a59_2_17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0" name="Google Shape;1660;g1243ff66a59_2_1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g1243ff66a59_7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4" name="Google Shape;1704;g1243ff66a59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1243ff66a59_2_20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2" name="Google Shape;1772;g1243ff66a59_2_20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1243ff66a59_2_18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9" name="Google Shape;1849;g1243ff66a59_2_18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1243ff66a59_2_21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6" name="Google Shape;1856;g1243ff66a59_2_2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/>
          <p:nvPr>
            <p:ph type="ctrTitle"/>
          </p:nvPr>
        </p:nvSpPr>
        <p:spPr>
          <a:xfrm rot="-861">
            <a:off x="976950" y="1190900"/>
            <a:ext cx="7190100" cy="20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 rot="245">
            <a:off x="2469300" y="3596575"/>
            <a:ext cx="4205400" cy="2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57" name="Google Shape;57;p14"/>
          <p:cNvGrpSpPr/>
          <p:nvPr/>
        </p:nvGrpSpPr>
        <p:grpSpPr>
          <a:xfrm>
            <a:off x="0" y="-10"/>
            <a:ext cx="9143866" cy="5143578"/>
            <a:chOff x="0" y="-10"/>
            <a:chExt cx="9143866" cy="5143578"/>
          </a:xfrm>
        </p:grpSpPr>
        <p:grpSp>
          <p:nvGrpSpPr>
            <p:cNvPr id="58" name="Google Shape;58;p14"/>
            <p:cNvGrpSpPr/>
            <p:nvPr/>
          </p:nvGrpSpPr>
          <p:grpSpPr>
            <a:xfrm>
              <a:off x="0" y="4442165"/>
              <a:ext cx="700816" cy="701403"/>
              <a:chOff x="0" y="4442165"/>
              <a:chExt cx="700816" cy="701403"/>
            </a:xfrm>
          </p:grpSpPr>
          <p:sp>
            <p:nvSpPr>
              <p:cNvPr id="59" name="Google Shape;59;p14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14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14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14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14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14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14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14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14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14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14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14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14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14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14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14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14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14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14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14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14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14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14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14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14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14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14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6" name="Google Shape;86;p14"/>
            <p:cNvCxnSpPr/>
            <p:nvPr/>
          </p:nvCxnSpPr>
          <p:spPr>
            <a:xfrm>
              <a:off x="700950" y="531588"/>
              <a:ext cx="0" cy="46119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7" name="Google Shape;87;p14"/>
            <p:cNvGrpSpPr/>
            <p:nvPr/>
          </p:nvGrpSpPr>
          <p:grpSpPr>
            <a:xfrm>
              <a:off x="8443050" y="-10"/>
              <a:ext cx="700816" cy="701403"/>
              <a:chOff x="0" y="4442165"/>
              <a:chExt cx="700816" cy="701403"/>
            </a:xfrm>
          </p:grpSpPr>
          <p:sp>
            <p:nvSpPr>
              <p:cNvPr id="88" name="Google Shape;88;p14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14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14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14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14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14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14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14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14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14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14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14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14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14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14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14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14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14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14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14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14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14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14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14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14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14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14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15" name="Google Shape;115;p14"/>
            <p:cNvCxnSpPr/>
            <p:nvPr/>
          </p:nvCxnSpPr>
          <p:spPr>
            <a:xfrm>
              <a:off x="8443061" y="11"/>
              <a:ext cx="0" cy="46137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solidFill>
          <a:schemeClr val="dk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 txBox="1"/>
          <p:nvPr>
            <p:ph type="title"/>
          </p:nvPr>
        </p:nvSpPr>
        <p:spPr>
          <a:xfrm flipH="1">
            <a:off x="751551" y="1592874"/>
            <a:ext cx="597300" cy="56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6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9" name="Google Shape;119;p15"/>
          <p:cNvSpPr txBox="1"/>
          <p:nvPr>
            <p:ph idx="1" type="subTitle"/>
          </p:nvPr>
        </p:nvSpPr>
        <p:spPr>
          <a:xfrm>
            <a:off x="1511013" y="1844213"/>
            <a:ext cx="17109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5"/>
          <p:cNvSpPr txBox="1"/>
          <p:nvPr>
            <p:ph idx="2" type="subTitle"/>
          </p:nvPr>
        </p:nvSpPr>
        <p:spPr>
          <a:xfrm>
            <a:off x="1511013" y="1054700"/>
            <a:ext cx="17961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200">
                <a:latin typeface="Coda"/>
                <a:ea typeface="Coda"/>
                <a:cs typeface="Coda"/>
                <a:sym typeface="Coda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21" name="Google Shape;121;p15"/>
          <p:cNvSpPr txBox="1"/>
          <p:nvPr>
            <p:ph idx="3" type="title"/>
          </p:nvPr>
        </p:nvSpPr>
        <p:spPr>
          <a:xfrm flipH="1">
            <a:off x="751551" y="3317624"/>
            <a:ext cx="597300" cy="56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6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2" name="Google Shape;122;p15"/>
          <p:cNvSpPr txBox="1"/>
          <p:nvPr>
            <p:ph idx="4" type="subTitle"/>
          </p:nvPr>
        </p:nvSpPr>
        <p:spPr>
          <a:xfrm>
            <a:off x="1511013" y="3568575"/>
            <a:ext cx="17109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5"/>
          <p:cNvSpPr txBox="1"/>
          <p:nvPr>
            <p:ph idx="5" type="subTitle"/>
          </p:nvPr>
        </p:nvSpPr>
        <p:spPr>
          <a:xfrm>
            <a:off x="1511013" y="2773700"/>
            <a:ext cx="17961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200">
                <a:latin typeface="Coda"/>
                <a:ea typeface="Coda"/>
                <a:cs typeface="Coda"/>
                <a:sym typeface="Coda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24" name="Google Shape;124;p15"/>
          <p:cNvSpPr txBox="1"/>
          <p:nvPr>
            <p:ph idx="6" type="title"/>
          </p:nvPr>
        </p:nvSpPr>
        <p:spPr>
          <a:xfrm flipH="1">
            <a:off x="3524585" y="1592724"/>
            <a:ext cx="597300" cy="56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6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5" name="Google Shape;125;p15"/>
          <p:cNvSpPr txBox="1"/>
          <p:nvPr>
            <p:ph idx="7" type="subTitle"/>
          </p:nvPr>
        </p:nvSpPr>
        <p:spPr>
          <a:xfrm>
            <a:off x="4286953" y="1844213"/>
            <a:ext cx="17109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8" type="title"/>
          </p:nvPr>
        </p:nvSpPr>
        <p:spPr>
          <a:xfrm flipH="1">
            <a:off x="3524585" y="3317624"/>
            <a:ext cx="597300" cy="56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6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9" type="subTitle"/>
          </p:nvPr>
        </p:nvSpPr>
        <p:spPr>
          <a:xfrm>
            <a:off x="4286953" y="3568575"/>
            <a:ext cx="17109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13" type="subTitle"/>
          </p:nvPr>
        </p:nvSpPr>
        <p:spPr>
          <a:xfrm>
            <a:off x="4286952" y="2773700"/>
            <a:ext cx="12843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200">
                <a:latin typeface="Coda"/>
                <a:ea typeface="Coda"/>
                <a:cs typeface="Coda"/>
                <a:sym typeface="Coda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29" name="Google Shape;129;p15"/>
          <p:cNvSpPr txBox="1"/>
          <p:nvPr>
            <p:ph idx="14" type="subTitle"/>
          </p:nvPr>
        </p:nvSpPr>
        <p:spPr>
          <a:xfrm>
            <a:off x="4286952" y="1054700"/>
            <a:ext cx="12843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200">
                <a:latin typeface="Coda"/>
                <a:ea typeface="Coda"/>
                <a:cs typeface="Coda"/>
                <a:sym typeface="Coda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30" name="Google Shape;130;p15"/>
          <p:cNvSpPr txBox="1"/>
          <p:nvPr>
            <p:ph idx="15" type="title"/>
          </p:nvPr>
        </p:nvSpPr>
        <p:spPr>
          <a:xfrm>
            <a:off x="796638" y="369475"/>
            <a:ext cx="75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31" name="Google Shape;131;p15"/>
          <p:cNvGrpSpPr/>
          <p:nvPr/>
        </p:nvGrpSpPr>
        <p:grpSpPr>
          <a:xfrm>
            <a:off x="225" y="-10"/>
            <a:ext cx="700816" cy="701403"/>
            <a:chOff x="0" y="4442165"/>
            <a:chExt cx="700816" cy="701403"/>
          </a:xfrm>
        </p:grpSpPr>
        <p:sp>
          <p:nvSpPr>
            <p:cNvPr id="132" name="Google Shape;132;p15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" name="Google Shape;159;p15"/>
          <p:cNvGrpSpPr/>
          <p:nvPr/>
        </p:nvGrpSpPr>
        <p:grpSpPr>
          <a:xfrm>
            <a:off x="8443175" y="4442540"/>
            <a:ext cx="700816" cy="701403"/>
            <a:chOff x="0" y="4442165"/>
            <a:chExt cx="700816" cy="701403"/>
          </a:xfrm>
        </p:grpSpPr>
        <p:sp>
          <p:nvSpPr>
            <p:cNvPr id="160" name="Google Shape;160;p15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5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87" name="Google Shape;187;p15"/>
          <p:cNvCxnSpPr/>
          <p:nvPr/>
        </p:nvCxnSpPr>
        <p:spPr>
          <a:xfrm rot="10800000">
            <a:off x="6837975" y="2136603"/>
            <a:ext cx="0" cy="46119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8" name="Google Shape;188;p15"/>
          <p:cNvCxnSpPr/>
          <p:nvPr/>
        </p:nvCxnSpPr>
        <p:spPr>
          <a:xfrm>
            <a:off x="700830" y="11"/>
            <a:ext cx="0" cy="1236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9" name="Google Shape;189;p15"/>
          <p:cNvSpPr txBox="1"/>
          <p:nvPr>
            <p:ph idx="16" type="title"/>
          </p:nvPr>
        </p:nvSpPr>
        <p:spPr>
          <a:xfrm flipH="1">
            <a:off x="6162945" y="1592724"/>
            <a:ext cx="597300" cy="56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6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0" name="Google Shape;190;p15"/>
          <p:cNvSpPr txBox="1"/>
          <p:nvPr>
            <p:ph idx="17" type="subTitle"/>
          </p:nvPr>
        </p:nvSpPr>
        <p:spPr>
          <a:xfrm>
            <a:off x="6937725" y="1844213"/>
            <a:ext cx="17109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15"/>
          <p:cNvSpPr txBox="1"/>
          <p:nvPr>
            <p:ph idx="18" type="title"/>
          </p:nvPr>
        </p:nvSpPr>
        <p:spPr>
          <a:xfrm flipH="1">
            <a:off x="6162945" y="3317624"/>
            <a:ext cx="597300" cy="56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6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2" name="Google Shape;192;p15"/>
          <p:cNvSpPr txBox="1"/>
          <p:nvPr>
            <p:ph idx="19" type="subTitle"/>
          </p:nvPr>
        </p:nvSpPr>
        <p:spPr>
          <a:xfrm>
            <a:off x="6937725" y="3568575"/>
            <a:ext cx="17109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15"/>
          <p:cNvSpPr txBox="1"/>
          <p:nvPr>
            <p:ph idx="20" type="subTitle"/>
          </p:nvPr>
        </p:nvSpPr>
        <p:spPr>
          <a:xfrm>
            <a:off x="6937725" y="2773700"/>
            <a:ext cx="12843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200">
                <a:latin typeface="Coda"/>
                <a:ea typeface="Coda"/>
                <a:cs typeface="Coda"/>
                <a:sym typeface="Coda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94" name="Google Shape;194;p15"/>
          <p:cNvSpPr txBox="1"/>
          <p:nvPr>
            <p:ph idx="21" type="subTitle"/>
          </p:nvPr>
        </p:nvSpPr>
        <p:spPr>
          <a:xfrm>
            <a:off x="6937725" y="1054700"/>
            <a:ext cx="12843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200">
                <a:latin typeface="Coda"/>
                <a:ea typeface="Coda"/>
                <a:cs typeface="Coda"/>
                <a:sym typeface="Coda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6"/>
          <p:cNvSpPr txBox="1"/>
          <p:nvPr>
            <p:ph type="title"/>
          </p:nvPr>
        </p:nvSpPr>
        <p:spPr>
          <a:xfrm flipH="1">
            <a:off x="3881099" y="1058787"/>
            <a:ext cx="1381800" cy="139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75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8" name="Google Shape;198;p16"/>
          <p:cNvSpPr txBox="1"/>
          <p:nvPr>
            <p:ph idx="2" type="title"/>
          </p:nvPr>
        </p:nvSpPr>
        <p:spPr>
          <a:xfrm>
            <a:off x="1786500" y="2795850"/>
            <a:ext cx="55710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9" name="Google Shape;199;p16"/>
          <p:cNvSpPr txBox="1"/>
          <p:nvPr>
            <p:ph idx="1" type="subTitle"/>
          </p:nvPr>
        </p:nvSpPr>
        <p:spPr>
          <a:xfrm>
            <a:off x="3246150" y="3693975"/>
            <a:ext cx="2651700" cy="8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00" name="Google Shape;200;p16"/>
          <p:cNvGrpSpPr/>
          <p:nvPr/>
        </p:nvGrpSpPr>
        <p:grpSpPr>
          <a:xfrm>
            <a:off x="8442900" y="4442090"/>
            <a:ext cx="700816" cy="701403"/>
            <a:chOff x="0" y="4442165"/>
            <a:chExt cx="700816" cy="701403"/>
          </a:xfrm>
        </p:grpSpPr>
        <p:sp>
          <p:nvSpPr>
            <p:cNvPr id="201" name="Google Shape;201;p16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6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6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8" name="Google Shape;228;p16"/>
          <p:cNvGrpSpPr/>
          <p:nvPr/>
        </p:nvGrpSpPr>
        <p:grpSpPr>
          <a:xfrm rot="5400000">
            <a:off x="425" y="-285"/>
            <a:ext cx="700816" cy="701403"/>
            <a:chOff x="0" y="4442165"/>
            <a:chExt cx="700816" cy="701403"/>
          </a:xfrm>
        </p:grpSpPr>
        <p:sp>
          <p:nvSpPr>
            <p:cNvPr id="229" name="Google Shape;229;p16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56" name="Google Shape;256;p16"/>
          <p:cNvCxnSpPr/>
          <p:nvPr/>
        </p:nvCxnSpPr>
        <p:spPr>
          <a:xfrm rot="10800000">
            <a:off x="125" y="700950"/>
            <a:ext cx="27084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7" name="Google Shape;257;p16"/>
          <p:cNvCxnSpPr/>
          <p:nvPr/>
        </p:nvCxnSpPr>
        <p:spPr>
          <a:xfrm rot="10800000">
            <a:off x="8442888" y="921890"/>
            <a:ext cx="0" cy="42216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7"/>
          <p:cNvSpPr txBox="1"/>
          <p:nvPr>
            <p:ph idx="1" type="body"/>
          </p:nvPr>
        </p:nvSpPr>
        <p:spPr>
          <a:xfrm>
            <a:off x="4250775" y="2421125"/>
            <a:ext cx="3132900" cy="10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400"/>
            </a:lvl9pPr>
          </a:lstStyle>
          <a:p/>
        </p:txBody>
      </p:sp>
      <p:sp>
        <p:nvSpPr>
          <p:cNvPr id="261" name="Google Shape;261;p17"/>
          <p:cNvSpPr txBox="1"/>
          <p:nvPr>
            <p:ph type="title"/>
          </p:nvPr>
        </p:nvSpPr>
        <p:spPr>
          <a:xfrm>
            <a:off x="4250775" y="1676575"/>
            <a:ext cx="3032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262" name="Google Shape;262;p17"/>
          <p:cNvGrpSpPr/>
          <p:nvPr/>
        </p:nvGrpSpPr>
        <p:grpSpPr>
          <a:xfrm>
            <a:off x="8442900" y="4442090"/>
            <a:ext cx="700816" cy="701403"/>
            <a:chOff x="0" y="4442165"/>
            <a:chExt cx="700816" cy="701403"/>
          </a:xfrm>
        </p:grpSpPr>
        <p:sp>
          <p:nvSpPr>
            <p:cNvPr id="263" name="Google Shape;263;p17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7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7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7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7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7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7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7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7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7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7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7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7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7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7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7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7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7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7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7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7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7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7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7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7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7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7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0" name="Google Shape;290;p17"/>
          <p:cNvGrpSpPr/>
          <p:nvPr/>
        </p:nvGrpSpPr>
        <p:grpSpPr>
          <a:xfrm>
            <a:off x="225" y="-10"/>
            <a:ext cx="700816" cy="701403"/>
            <a:chOff x="0" y="4442165"/>
            <a:chExt cx="700816" cy="701403"/>
          </a:xfrm>
        </p:grpSpPr>
        <p:sp>
          <p:nvSpPr>
            <p:cNvPr id="291" name="Google Shape;291;p17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7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7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7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7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7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7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17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7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7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7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7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7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17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7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17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7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7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7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7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7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7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7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7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7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18" name="Google Shape;318;p17"/>
          <p:cNvCxnSpPr/>
          <p:nvPr/>
        </p:nvCxnSpPr>
        <p:spPr>
          <a:xfrm>
            <a:off x="8442941" y="531588"/>
            <a:ext cx="0" cy="46119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9" name="Google Shape;319;p17"/>
          <p:cNvCxnSpPr/>
          <p:nvPr/>
        </p:nvCxnSpPr>
        <p:spPr>
          <a:xfrm>
            <a:off x="700830" y="11"/>
            <a:ext cx="0" cy="24204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bg>
      <p:bgPr>
        <a:solidFill>
          <a:schemeClr val="dk1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8"/>
          <p:cNvSpPr txBox="1"/>
          <p:nvPr>
            <p:ph idx="1" type="subTitle"/>
          </p:nvPr>
        </p:nvSpPr>
        <p:spPr>
          <a:xfrm>
            <a:off x="3406650" y="3279875"/>
            <a:ext cx="23307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" name="Google Shape;323;p18"/>
          <p:cNvSpPr txBox="1"/>
          <p:nvPr>
            <p:ph idx="2" type="subTitle"/>
          </p:nvPr>
        </p:nvSpPr>
        <p:spPr>
          <a:xfrm>
            <a:off x="5858600" y="3279880"/>
            <a:ext cx="23307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4" name="Google Shape;324;p18"/>
          <p:cNvSpPr txBox="1"/>
          <p:nvPr>
            <p:ph idx="3" type="subTitle"/>
          </p:nvPr>
        </p:nvSpPr>
        <p:spPr>
          <a:xfrm>
            <a:off x="5858600" y="2826575"/>
            <a:ext cx="23307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200">
                <a:latin typeface="Coda"/>
                <a:ea typeface="Coda"/>
                <a:cs typeface="Coda"/>
                <a:sym typeface="Cod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325" name="Google Shape;325;p18"/>
          <p:cNvSpPr txBox="1"/>
          <p:nvPr>
            <p:ph idx="4" type="subTitle"/>
          </p:nvPr>
        </p:nvSpPr>
        <p:spPr>
          <a:xfrm>
            <a:off x="954700" y="3279875"/>
            <a:ext cx="23307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6" name="Google Shape;326;p18"/>
          <p:cNvSpPr txBox="1"/>
          <p:nvPr>
            <p:ph idx="5" type="subTitle"/>
          </p:nvPr>
        </p:nvSpPr>
        <p:spPr>
          <a:xfrm>
            <a:off x="954700" y="2826575"/>
            <a:ext cx="23307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200">
                <a:latin typeface="Coda"/>
                <a:ea typeface="Coda"/>
                <a:cs typeface="Coda"/>
                <a:sym typeface="Cod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327" name="Google Shape;327;p18"/>
          <p:cNvSpPr txBox="1"/>
          <p:nvPr>
            <p:ph idx="6" type="subTitle"/>
          </p:nvPr>
        </p:nvSpPr>
        <p:spPr>
          <a:xfrm>
            <a:off x="3406650" y="2826575"/>
            <a:ext cx="23307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200">
                <a:latin typeface="Coda"/>
                <a:ea typeface="Coda"/>
                <a:cs typeface="Coda"/>
                <a:sym typeface="Cod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328" name="Google Shape;328;p18"/>
          <p:cNvSpPr txBox="1"/>
          <p:nvPr>
            <p:ph type="title"/>
          </p:nvPr>
        </p:nvSpPr>
        <p:spPr>
          <a:xfrm>
            <a:off x="796638" y="369475"/>
            <a:ext cx="75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329" name="Google Shape;329;p18"/>
          <p:cNvGrpSpPr/>
          <p:nvPr/>
        </p:nvGrpSpPr>
        <p:grpSpPr>
          <a:xfrm>
            <a:off x="0" y="4442090"/>
            <a:ext cx="700816" cy="701403"/>
            <a:chOff x="0" y="4442165"/>
            <a:chExt cx="700816" cy="701403"/>
          </a:xfrm>
        </p:grpSpPr>
        <p:sp>
          <p:nvSpPr>
            <p:cNvPr id="330" name="Google Shape;330;p18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8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8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8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8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8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18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18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8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8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8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18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8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8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8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8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8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8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8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8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8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8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8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8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8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7" name="Google Shape;357;p18"/>
          <p:cNvGrpSpPr/>
          <p:nvPr/>
        </p:nvGrpSpPr>
        <p:grpSpPr>
          <a:xfrm>
            <a:off x="8443050" y="-10"/>
            <a:ext cx="700816" cy="701403"/>
            <a:chOff x="0" y="4442165"/>
            <a:chExt cx="700816" cy="701403"/>
          </a:xfrm>
        </p:grpSpPr>
        <p:sp>
          <p:nvSpPr>
            <p:cNvPr id="358" name="Google Shape;358;p18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8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8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18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18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8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85" name="Google Shape;385;p18"/>
          <p:cNvCxnSpPr/>
          <p:nvPr/>
        </p:nvCxnSpPr>
        <p:spPr>
          <a:xfrm>
            <a:off x="700950" y="531588"/>
            <a:ext cx="0" cy="46119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6" name="Google Shape;386;p18"/>
          <p:cNvCxnSpPr/>
          <p:nvPr/>
        </p:nvCxnSpPr>
        <p:spPr>
          <a:xfrm>
            <a:off x="8443061" y="11"/>
            <a:ext cx="0" cy="24204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bg>
      <p:bgPr>
        <a:solidFill>
          <a:schemeClr val="dk1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19"/>
          <p:cNvSpPr txBox="1"/>
          <p:nvPr>
            <p:ph type="title"/>
          </p:nvPr>
        </p:nvSpPr>
        <p:spPr>
          <a:xfrm>
            <a:off x="2184300" y="2976131"/>
            <a:ext cx="47754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0" name="Google Shape;390;p19"/>
          <p:cNvSpPr txBox="1"/>
          <p:nvPr>
            <p:ph idx="1" type="subTitle"/>
          </p:nvPr>
        </p:nvSpPr>
        <p:spPr>
          <a:xfrm>
            <a:off x="1666050" y="1609069"/>
            <a:ext cx="5811900" cy="12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391" name="Google Shape;391;p19"/>
          <p:cNvGrpSpPr/>
          <p:nvPr/>
        </p:nvGrpSpPr>
        <p:grpSpPr>
          <a:xfrm flipH="1">
            <a:off x="175" y="-10"/>
            <a:ext cx="700816" cy="701403"/>
            <a:chOff x="0" y="4442165"/>
            <a:chExt cx="700816" cy="701403"/>
          </a:xfrm>
        </p:grpSpPr>
        <p:sp>
          <p:nvSpPr>
            <p:cNvPr id="392" name="Google Shape;392;p19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9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9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9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9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9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9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9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9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9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9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9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9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9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9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9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9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9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9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9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9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9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9" name="Google Shape;419;p19"/>
          <p:cNvGrpSpPr/>
          <p:nvPr/>
        </p:nvGrpSpPr>
        <p:grpSpPr>
          <a:xfrm flipH="1">
            <a:off x="8443175" y="4442540"/>
            <a:ext cx="700816" cy="701403"/>
            <a:chOff x="0" y="4442165"/>
            <a:chExt cx="700816" cy="701403"/>
          </a:xfrm>
        </p:grpSpPr>
        <p:sp>
          <p:nvSpPr>
            <p:cNvPr id="420" name="Google Shape;420;p19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9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19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19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19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9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9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19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19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9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19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9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9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9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9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9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9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19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19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9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19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9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47" name="Google Shape;447;p19"/>
          <p:cNvCxnSpPr/>
          <p:nvPr/>
        </p:nvCxnSpPr>
        <p:spPr>
          <a:xfrm>
            <a:off x="3063625" y="4442550"/>
            <a:ext cx="60804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8" name="Google Shape;448;p19"/>
          <p:cNvCxnSpPr/>
          <p:nvPr/>
        </p:nvCxnSpPr>
        <p:spPr>
          <a:xfrm>
            <a:off x="286" y="700840"/>
            <a:ext cx="57564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1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20"/>
          <p:cNvSpPr txBox="1"/>
          <p:nvPr>
            <p:ph type="title"/>
          </p:nvPr>
        </p:nvSpPr>
        <p:spPr>
          <a:xfrm>
            <a:off x="796638" y="369475"/>
            <a:ext cx="75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452" name="Google Shape;452;p20"/>
          <p:cNvGrpSpPr/>
          <p:nvPr/>
        </p:nvGrpSpPr>
        <p:grpSpPr>
          <a:xfrm>
            <a:off x="0" y="-10"/>
            <a:ext cx="9143866" cy="5143578"/>
            <a:chOff x="0" y="-10"/>
            <a:chExt cx="9143866" cy="5143578"/>
          </a:xfrm>
        </p:grpSpPr>
        <p:grpSp>
          <p:nvGrpSpPr>
            <p:cNvPr id="453" name="Google Shape;453;p20"/>
            <p:cNvGrpSpPr/>
            <p:nvPr/>
          </p:nvGrpSpPr>
          <p:grpSpPr>
            <a:xfrm>
              <a:off x="0" y="4442165"/>
              <a:ext cx="700816" cy="701403"/>
              <a:chOff x="0" y="4442165"/>
              <a:chExt cx="700816" cy="701403"/>
            </a:xfrm>
          </p:grpSpPr>
          <p:sp>
            <p:nvSpPr>
              <p:cNvPr id="454" name="Google Shape;454;p20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20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20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20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20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20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20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20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20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20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20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20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20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20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20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20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20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20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20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20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20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20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20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20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20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20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20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481" name="Google Shape;481;p20"/>
            <p:cNvCxnSpPr/>
            <p:nvPr/>
          </p:nvCxnSpPr>
          <p:spPr>
            <a:xfrm>
              <a:off x="700950" y="531588"/>
              <a:ext cx="0" cy="46119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482" name="Google Shape;482;p20"/>
            <p:cNvGrpSpPr/>
            <p:nvPr/>
          </p:nvGrpSpPr>
          <p:grpSpPr>
            <a:xfrm>
              <a:off x="8443050" y="-10"/>
              <a:ext cx="700816" cy="701403"/>
              <a:chOff x="0" y="4442165"/>
              <a:chExt cx="700816" cy="701403"/>
            </a:xfrm>
          </p:grpSpPr>
          <p:sp>
            <p:nvSpPr>
              <p:cNvPr id="483" name="Google Shape;483;p20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20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20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20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20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20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20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20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20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20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20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20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20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20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20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20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20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20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20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20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20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20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20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20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20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20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20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10" name="Google Shape;510;p20"/>
            <p:cNvCxnSpPr/>
            <p:nvPr/>
          </p:nvCxnSpPr>
          <p:spPr>
            <a:xfrm>
              <a:off x="8443061" y="11"/>
              <a:ext cx="0" cy="46137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bg>
      <p:bgPr>
        <a:solidFill>
          <a:schemeClr val="dk1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21"/>
          <p:cNvSpPr txBox="1"/>
          <p:nvPr>
            <p:ph type="title"/>
          </p:nvPr>
        </p:nvSpPr>
        <p:spPr>
          <a:xfrm>
            <a:off x="796638" y="369475"/>
            <a:ext cx="75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514" name="Google Shape;514;p21"/>
          <p:cNvGrpSpPr/>
          <p:nvPr/>
        </p:nvGrpSpPr>
        <p:grpSpPr>
          <a:xfrm flipH="1" rot="10800000">
            <a:off x="0" y="-10"/>
            <a:ext cx="9143866" cy="5143578"/>
            <a:chOff x="0" y="-10"/>
            <a:chExt cx="9143866" cy="5143578"/>
          </a:xfrm>
        </p:grpSpPr>
        <p:grpSp>
          <p:nvGrpSpPr>
            <p:cNvPr id="515" name="Google Shape;515;p21"/>
            <p:cNvGrpSpPr/>
            <p:nvPr/>
          </p:nvGrpSpPr>
          <p:grpSpPr>
            <a:xfrm>
              <a:off x="0" y="4442165"/>
              <a:ext cx="700816" cy="701403"/>
              <a:chOff x="0" y="4442165"/>
              <a:chExt cx="700816" cy="701403"/>
            </a:xfrm>
          </p:grpSpPr>
          <p:sp>
            <p:nvSpPr>
              <p:cNvPr id="516" name="Google Shape;516;p21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21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21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21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21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21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21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21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21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21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21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21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21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21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21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21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21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21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21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21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21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21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21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21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21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21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21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43" name="Google Shape;543;p21"/>
            <p:cNvCxnSpPr/>
            <p:nvPr/>
          </p:nvCxnSpPr>
          <p:spPr>
            <a:xfrm>
              <a:off x="700950" y="531588"/>
              <a:ext cx="0" cy="46119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544" name="Google Shape;544;p21"/>
            <p:cNvGrpSpPr/>
            <p:nvPr/>
          </p:nvGrpSpPr>
          <p:grpSpPr>
            <a:xfrm>
              <a:off x="8443050" y="-10"/>
              <a:ext cx="700816" cy="701403"/>
              <a:chOff x="0" y="4442165"/>
              <a:chExt cx="700816" cy="701403"/>
            </a:xfrm>
          </p:grpSpPr>
          <p:sp>
            <p:nvSpPr>
              <p:cNvPr id="545" name="Google Shape;545;p21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21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21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21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21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21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21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21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21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21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21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21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21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21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21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21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21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21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21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21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21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21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21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21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21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21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21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72" name="Google Shape;572;p21"/>
            <p:cNvCxnSpPr/>
            <p:nvPr/>
          </p:nvCxnSpPr>
          <p:spPr>
            <a:xfrm>
              <a:off x="8443061" y="11"/>
              <a:ext cx="0" cy="46137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73" name="Google Shape;573;p21"/>
          <p:cNvSpPr txBox="1"/>
          <p:nvPr>
            <p:ph idx="1" type="subTitle"/>
          </p:nvPr>
        </p:nvSpPr>
        <p:spPr>
          <a:xfrm>
            <a:off x="4902838" y="3301600"/>
            <a:ext cx="27474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4" name="Google Shape;574;p21"/>
          <p:cNvSpPr txBox="1"/>
          <p:nvPr>
            <p:ph idx="2" type="subTitle"/>
          </p:nvPr>
        </p:nvSpPr>
        <p:spPr>
          <a:xfrm>
            <a:off x="1493762" y="3301600"/>
            <a:ext cx="27474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5" name="Google Shape;575;p21"/>
          <p:cNvSpPr txBox="1"/>
          <p:nvPr>
            <p:ph idx="3" type="title"/>
          </p:nvPr>
        </p:nvSpPr>
        <p:spPr>
          <a:xfrm>
            <a:off x="1877612" y="2875648"/>
            <a:ext cx="19797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20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2000"/>
              <a:buNone/>
              <a:defRPr sz="2000">
                <a:solidFill>
                  <a:srgbClr val="FF778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2000"/>
              <a:buNone/>
              <a:defRPr sz="2000">
                <a:solidFill>
                  <a:srgbClr val="FF778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2000"/>
              <a:buNone/>
              <a:defRPr sz="2000">
                <a:solidFill>
                  <a:srgbClr val="FF778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2000"/>
              <a:buNone/>
              <a:defRPr sz="2000">
                <a:solidFill>
                  <a:srgbClr val="FF778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2000"/>
              <a:buNone/>
              <a:defRPr sz="2000">
                <a:solidFill>
                  <a:srgbClr val="FF778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2000"/>
              <a:buNone/>
              <a:defRPr sz="2000">
                <a:solidFill>
                  <a:srgbClr val="FF778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2000"/>
              <a:buNone/>
              <a:defRPr sz="2000">
                <a:solidFill>
                  <a:srgbClr val="FF778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2000"/>
              <a:buNone/>
              <a:defRPr sz="2000">
                <a:solidFill>
                  <a:srgbClr val="FF778A"/>
                </a:solidFill>
              </a:defRPr>
            </a:lvl9pPr>
          </a:lstStyle>
          <a:p/>
        </p:txBody>
      </p:sp>
      <p:sp>
        <p:nvSpPr>
          <p:cNvPr id="576" name="Google Shape;576;p21"/>
          <p:cNvSpPr txBox="1"/>
          <p:nvPr>
            <p:ph idx="4" type="title"/>
          </p:nvPr>
        </p:nvSpPr>
        <p:spPr>
          <a:xfrm>
            <a:off x="5286688" y="2875648"/>
            <a:ext cx="19797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20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2000"/>
              <a:buNone/>
              <a:defRPr sz="2000">
                <a:solidFill>
                  <a:srgbClr val="FF778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2000"/>
              <a:buNone/>
              <a:defRPr sz="2000">
                <a:solidFill>
                  <a:srgbClr val="FF778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2000"/>
              <a:buNone/>
              <a:defRPr sz="2000">
                <a:solidFill>
                  <a:srgbClr val="FF778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2000"/>
              <a:buNone/>
              <a:defRPr sz="2000">
                <a:solidFill>
                  <a:srgbClr val="FF778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2000"/>
              <a:buNone/>
              <a:defRPr sz="2000">
                <a:solidFill>
                  <a:srgbClr val="FF778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2000"/>
              <a:buNone/>
              <a:defRPr sz="2000">
                <a:solidFill>
                  <a:srgbClr val="FF778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2000"/>
              <a:buNone/>
              <a:defRPr sz="2000">
                <a:solidFill>
                  <a:srgbClr val="FF778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2000"/>
              <a:buNone/>
              <a:defRPr sz="2000">
                <a:solidFill>
                  <a:srgbClr val="FF778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5">
    <p:bg>
      <p:bgPr>
        <a:solidFill>
          <a:schemeClr val="dk1"/>
        </a:solid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22"/>
          <p:cNvSpPr txBox="1"/>
          <p:nvPr>
            <p:ph type="title"/>
          </p:nvPr>
        </p:nvSpPr>
        <p:spPr>
          <a:xfrm>
            <a:off x="796638" y="369475"/>
            <a:ext cx="75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80" name="Google Shape;580;p22"/>
          <p:cNvSpPr txBox="1"/>
          <p:nvPr>
            <p:ph idx="2" type="ctrTitle"/>
          </p:nvPr>
        </p:nvSpPr>
        <p:spPr>
          <a:xfrm>
            <a:off x="2067713" y="1756550"/>
            <a:ext cx="18219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sz="22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581" name="Google Shape;581;p22"/>
          <p:cNvSpPr txBox="1"/>
          <p:nvPr>
            <p:ph idx="1" type="subTitle"/>
          </p:nvPr>
        </p:nvSpPr>
        <p:spPr>
          <a:xfrm>
            <a:off x="1822763" y="2214900"/>
            <a:ext cx="23118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82" name="Google Shape;582;p22"/>
          <p:cNvSpPr txBox="1"/>
          <p:nvPr>
            <p:ph idx="3" type="ctrTitle"/>
          </p:nvPr>
        </p:nvSpPr>
        <p:spPr>
          <a:xfrm>
            <a:off x="5254387" y="1756550"/>
            <a:ext cx="18219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sz="22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583" name="Google Shape;583;p22"/>
          <p:cNvSpPr txBox="1"/>
          <p:nvPr>
            <p:ph idx="4" type="subTitle"/>
          </p:nvPr>
        </p:nvSpPr>
        <p:spPr>
          <a:xfrm>
            <a:off x="5009437" y="2214900"/>
            <a:ext cx="23118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84" name="Google Shape;584;p22"/>
          <p:cNvSpPr txBox="1"/>
          <p:nvPr>
            <p:ph idx="5" type="ctrTitle"/>
          </p:nvPr>
        </p:nvSpPr>
        <p:spPr>
          <a:xfrm>
            <a:off x="2067713" y="3624413"/>
            <a:ext cx="18219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sz="22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585" name="Google Shape;585;p22"/>
          <p:cNvSpPr txBox="1"/>
          <p:nvPr>
            <p:ph idx="6" type="subTitle"/>
          </p:nvPr>
        </p:nvSpPr>
        <p:spPr>
          <a:xfrm>
            <a:off x="1822763" y="4077225"/>
            <a:ext cx="23118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86" name="Google Shape;586;p22"/>
          <p:cNvSpPr txBox="1"/>
          <p:nvPr>
            <p:ph idx="7" type="ctrTitle"/>
          </p:nvPr>
        </p:nvSpPr>
        <p:spPr>
          <a:xfrm>
            <a:off x="5254387" y="3624413"/>
            <a:ext cx="18219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sz="22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000"/>
              <a:buNone/>
              <a:defRPr b="0" sz="20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587" name="Google Shape;587;p22"/>
          <p:cNvSpPr txBox="1"/>
          <p:nvPr>
            <p:ph idx="8" type="subTitle"/>
          </p:nvPr>
        </p:nvSpPr>
        <p:spPr>
          <a:xfrm>
            <a:off x="5009437" y="4077225"/>
            <a:ext cx="23118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None/>
              <a:defRPr sz="10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grpSp>
        <p:nvGrpSpPr>
          <p:cNvPr id="588" name="Google Shape;588;p22"/>
          <p:cNvGrpSpPr/>
          <p:nvPr/>
        </p:nvGrpSpPr>
        <p:grpSpPr>
          <a:xfrm>
            <a:off x="4" y="11"/>
            <a:ext cx="9190871" cy="5143482"/>
            <a:chOff x="4" y="11"/>
            <a:chExt cx="9190871" cy="5143482"/>
          </a:xfrm>
        </p:grpSpPr>
        <p:grpSp>
          <p:nvGrpSpPr>
            <p:cNvPr id="589" name="Google Shape;589;p22"/>
            <p:cNvGrpSpPr/>
            <p:nvPr/>
          </p:nvGrpSpPr>
          <p:grpSpPr>
            <a:xfrm flipH="1" rot="10800000">
              <a:off x="8442900" y="4442090"/>
              <a:ext cx="700816" cy="701403"/>
              <a:chOff x="0" y="4442165"/>
              <a:chExt cx="700816" cy="701403"/>
            </a:xfrm>
          </p:grpSpPr>
          <p:sp>
            <p:nvSpPr>
              <p:cNvPr id="590" name="Google Shape;590;p22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22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22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22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22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22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22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22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22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22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22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22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22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22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22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22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22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22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22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22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22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22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22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22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22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22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22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7" name="Google Shape;617;p22"/>
            <p:cNvGrpSpPr/>
            <p:nvPr/>
          </p:nvGrpSpPr>
          <p:grpSpPr>
            <a:xfrm flipH="1" rot="10800000">
              <a:off x="4" y="11"/>
              <a:ext cx="700816" cy="701403"/>
              <a:chOff x="0" y="4442165"/>
              <a:chExt cx="700816" cy="701403"/>
            </a:xfrm>
          </p:grpSpPr>
          <p:sp>
            <p:nvSpPr>
              <p:cNvPr id="618" name="Google Shape;618;p22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22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22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22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22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22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" name="Google Shape;624;p22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" name="Google Shape;625;p22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22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22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22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22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Google Shape;630;p22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Google Shape;631;p22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" name="Google Shape;632;p22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" name="Google Shape;633;p22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" name="Google Shape;634;p22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22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Google Shape;636;p22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" name="Google Shape;637;p22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" name="Google Shape;638;p22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22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22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22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22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22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22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45" name="Google Shape;645;p22"/>
            <p:cNvCxnSpPr/>
            <p:nvPr/>
          </p:nvCxnSpPr>
          <p:spPr>
            <a:xfrm rot="10800000">
              <a:off x="700950" y="125"/>
              <a:ext cx="0" cy="35676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6" name="Google Shape;646;p22"/>
            <p:cNvCxnSpPr/>
            <p:nvPr/>
          </p:nvCxnSpPr>
          <p:spPr>
            <a:xfrm>
              <a:off x="7805175" y="4430925"/>
              <a:ext cx="13857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1">
    <p:bg>
      <p:bgPr>
        <a:solidFill>
          <a:schemeClr val="dk1"/>
        </a:solid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23"/>
          <p:cNvSpPr txBox="1"/>
          <p:nvPr>
            <p:ph type="title"/>
          </p:nvPr>
        </p:nvSpPr>
        <p:spPr>
          <a:xfrm>
            <a:off x="796638" y="369475"/>
            <a:ext cx="75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650" name="Google Shape;650;p23"/>
          <p:cNvGrpSpPr/>
          <p:nvPr/>
        </p:nvGrpSpPr>
        <p:grpSpPr>
          <a:xfrm flipH="1" rot="10800000">
            <a:off x="0" y="-10"/>
            <a:ext cx="9143866" cy="5143578"/>
            <a:chOff x="0" y="-10"/>
            <a:chExt cx="9143866" cy="5143578"/>
          </a:xfrm>
        </p:grpSpPr>
        <p:grpSp>
          <p:nvGrpSpPr>
            <p:cNvPr id="651" name="Google Shape;651;p23"/>
            <p:cNvGrpSpPr/>
            <p:nvPr/>
          </p:nvGrpSpPr>
          <p:grpSpPr>
            <a:xfrm>
              <a:off x="0" y="4442165"/>
              <a:ext cx="700816" cy="701403"/>
              <a:chOff x="0" y="4442165"/>
              <a:chExt cx="700816" cy="701403"/>
            </a:xfrm>
          </p:grpSpPr>
          <p:sp>
            <p:nvSpPr>
              <p:cNvPr id="652" name="Google Shape;652;p23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23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p23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p23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23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23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p23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p23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23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23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23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23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23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p23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23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23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23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23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23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23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23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23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23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23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23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23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23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79" name="Google Shape;679;p23"/>
            <p:cNvCxnSpPr/>
            <p:nvPr/>
          </p:nvCxnSpPr>
          <p:spPr>
            <a:xfrm>
              <a:off x="700950" y="531588"/>
              <a:ext cx="0" cy="46119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680" name="Google Shape;680;p23"/>
            <p:cNvGrpSpPr/>
            <p:nvPr/>
          </p:nvGrpSpPr>
          <p:grpSpPr>
            <a:xfrm>
              <a:off x="8443050" y="-10"/>
              <a:ext cx="700816" cy="701403"/>
              <a:chOff x="0" y="4442165"/>
              <a:chExt cx="700816" cy="701403"/>
            </a:xfrm>
          </p:grpSpPr>
          <p:sp>
            <p:nvSpPr>
              <p:cNvPr id="681" name="Google Shape;681;p23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23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23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p23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23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23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23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23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23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p23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p23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23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23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23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Google Shape;695;p23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" name="Google Shape;696;p23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" name="Google Shape;697;p23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23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23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p23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p23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p23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23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23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23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" name="Google Shape;706;p23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23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08" name="Google Shape;708;p23"/>
            <p:cNvCxnSpPr/>
            <p:nvPr/>
          </p:nvCxnSpPr>
          <p:spPr>
            <a:xfrm>
              <a:off x="8443061" y="11"/>
              <a:ext cx="0" cy="46137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1_1">
    <p:bg>
      <p:bgPr>
        <a:solidFill>
          <a:schemeClr val="dk1"/>
        </a:solidFill>
      </p:bgPr>
    </p:bg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Google Shape;710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24"/>
          <p:cNvSpPr txBox="1"/>
          <p:nvPr>
            <p:ph type="title"/>
          </p:nvPr>
        </p:nvSpPr>
        <p:spPr>
          <a:xfrm>
            <a:off x="796638" y="369475"/>
            <a:ext cx="75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712" name="Google Shape;712;p24"/>
          <p:cNvGrpSpPr/>
          <p:nvPr/>
        </p:nvGrpSpPr>
        <p:grpSpPr>
          <a:xfrm flipH="1" rot="10800000">
            <a:off x="0" y="-10"/>
            <a:ext cx="9143866" cy="5143578"/>
            <a:chOff x="0" y="-10"/>
            <a:chExt cx="9143866" cy="5143578"/>
          </a:xfrm>
        </p:grpSpPr>
        <p:grpSp>
          <p:nvGrpSpPr>
            <p:cNvPr id="713" name="Google Shape;713;p24"/>
            <p:cNvGrpSpPr/>
            <p:nvPr/>
          </p:nvGrpSpPr>
          <p:grpSpPr>
            <a:xfrm>
              <a:off x="0" y="4442165"/>
              <a:ext cx="700816" cy="701403"/>
              <a:chOff x="0" y="4442165"/>
              <a:chExt cx="700816" cy="701403"/>
            </a:xfrm>
          </p:grpSpPr>
          <p:sp>
            <p:nvSpPr>
              <p:cNvPr id="714" name="Google Shape;714;p24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24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24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p24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p24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719;p24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" name="Google Shape;720;p24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721;p24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p24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24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24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24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" name="Google Shape;726;p24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24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24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24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24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24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24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24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p24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24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p24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737;p24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p24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p24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24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41" name="Google Shape;741;p24"/>
            <p:cNvCxnSpPr/>
            <p:nvPr/>
          </p:nvCxnSpPr>
          <p:spPr>
            <a:xfrm>
              <a:off x="700950" y="531588"/>
              <a:ext cx="0" cy="46119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742" name="Google Shape;742;p24"/>
            <p:cNvGrpSpPr/>
            <p:nvPr/>
          </p:nvGrpSpPr>
          <p:grpSpPr>
            <a:xfrm>
              <a:off x="8443050" y="-10"/>
              <a:ext cx="700816" cy="701403"/>
              <a:chOff x="0" y="4442165"/>
              <a:chExt cx="700816" cy="701403"/>
            </a:xfrm>
          </p:grpSpPr>
          <p:sp>
            <p:nvSpPr>
              <p:cNvPr id="743" name="Google Shape;743;p24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p24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5" name="Google Shape;745;p24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24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p24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8" name="Google Shape;748;p24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9" name="Google Shape;749;p24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0" name="Google Shape;750;p24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" name="Google Shape;751;p24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" name="Google Shape;752;p24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" name="Google Shape;753;p24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24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24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p24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" name="Google Shape;757;p24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24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24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0" name="Google Shape;760;p24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1" name="Google Shape;761;p24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762;p24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3" name="Google Shape;763;p24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4" name="Google Shape;764;p24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5" name="Google Shape;765;p24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24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24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8" name="Google Shape;768;p24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24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70" name="Google Shape;770;p24"/>
            <p:cNvCxnSpPr/>
            <p:nvPr/>
          </p:nvCxnSpPr>
          <p:spPr>
            <a:xfrm>
              <a:off x="8443061" y="11"/>
              <a:ext cx="0" cy="46137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1"/>
        </a:solidFill>
      </p:bgPr>
    </p:bg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Google Shape;772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25"/>
          <p:cNvSpPr txBox="1"/>
          <p:nvPr>
            <p:ph idx="1" type="subTitle"/>
          </p:nvPr>
        </p:nvSpPr>
        <p:spPr>
          <a:xfrm>
            <a:off x="5032694" y="3203849"/>
            <a:ext cx="21900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4" name="Google Shape;774;p25"/>
          <p:cNvSpPr txBox="1"/>
          <p:nvPr>
            <p:ph idx="2" type="subTitle"/>
          </p:nvPr>
        </p:nvSpPr>
        <p:spPr>
          <a:xfrm>
            <a:off x="5032694" y="2746300"/>
            <a:ext cx="2190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200">
                <a:latin typeface="Coda"/>
                <a:ea typeface="Coda"/>
                <a:cs typeface="Coda"/>
                <a:sym typeface="Cod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775" name="Google Shape;775;p25"/>
          <p:cNvSpPr txBox="1"/>
          <p:nvPr>
            <p:ph idx="3" type="subTitle"/>
          </p:nvPr>
        </p:nvSpPr>
        <p:spPr>
          <a:xfrm>
            <a:off x="1921319" y="3203849"/>
            <a:ext cx="21900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6" name="Google Shape;776;p25"/>
          <p:cNvSpPr txBox="1"/>
          <p:nvPr>
            <p:ph idx="4" type="subTitle"/>
          </p:nvPr>
        </p:nvSpPr>
        <p:spPr>
          <a:xfrm>
            <a:off x="1921319" y="2746300"/>
            <a:ext cx="2190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200">
                <a:latin typeface="Coda"/>
                <a:ea typeface="Coda"/>
                <a:cs typeface="Coda"/>
                <a:sym typeface="Cod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777" name="Google Shape;777;p25"/>
          <p:cNvSpPr txBox="1"/>
          <p:nvPr>
            <p:ph type="title"/>
          </p:nvPr>
        </p:nvSpPr>
        <p:spPr>
          <a:xfrm>
            <a:off x="796638" y="369475"/>
            <a:ext cx="75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778" name="Google Shape;778;p25"/>
          <p:cNvGrpSpPr/>
          <p:nvPr/>
        </p:nvGrpSpPr>
        <p:grpSpPr>
          <a:xfrm flipH="1">
            <a:off x="125" y="8"/>
            <a:ext cx="9143591" cy="5143485"/>
            <a:chOff x="125" y="8"/>
            <a:chExt cx="9143591" cy="5143485"/>
          </a:xfrm>
        </p:grpSpPr>
        <p:grpSp>
          <p:nvGrpSpPr>
            <p:cNvPr id="779" name="Google Shape;779;p25"/>
            <p:cNvGrpSpPr/>
            <p:nvPr/>
          </p:nvGrpSpPr>
          <p:grpSpPr>
            <a:xfrm>
              <a:off x="8442900" y="4442090"/>
              <a:ext cx="700816" cy="701403"/>
              <a:chOff x="0" y="4442165"/>
              <a:chExt cx="700816" cy="701403"/>
            </a:xfrm>
          </p:grpSpPr>
          <p:sp>
            <p:nvSpPr>
              <p:cNvPr id="780" name="Google Shape;780;p25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25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25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25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25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25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25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25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25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25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25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25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25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25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25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25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25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25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25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25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25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25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25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25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25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25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25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7" name="Google Shape;807;p25"/>
            <p:cNvGrpSpPr/>
            <p:nvPr/>
          </p:nvGrpSpPr>
          <p:grpSpPr>
            <a:xfrm rot="5400000">
              <a:off x="425" y="-285"/>
              <a:ext cx="700816" cy="701403"/>
              <a:chOff x="0" y="4442165"/>
              <a:chExt cx="700816" cy="701403"/>
            </a:xfrm>
          </p:grpSpPr>
          <p:sp>
            <p:nvSpPr>
              <p:cNvPr id="808" name="Google Shape;808;p25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p25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25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25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25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25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25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25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25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25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25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25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25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25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25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25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25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25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25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25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p25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p25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p25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p25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Google Shape;832;p25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p25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p25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35" name="Google Shape;835;p25"/>
            <p:cNvCxnSpPr/>
            <p:nvPr/>
          </p:nvCxnSpPr>
          <p:spPr>
            <a:xfrm rot="10800000">
              <a:off x="125" y="700950"/>
              <a:ext cx="270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36" name="Google Shape;836;p25"/>
            <p:cNvCxnSpPr/>
            <p:nvPr/>
          </p:nvCxnSpPr>
          <p:spPr>
            <a:xfrm rot="10800000">
              <a:off x="8442888" y="921890"/>
              <a:ext cx="0" cy="42216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3_1_1_1">
    <p:bg>
      <p:bgPr>
        <a:solidFill>
          <a:schemeClr val="dk1"/>
        </a:solidFill>
      </p:bgPr>
    </p:bg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8" name="Google Shape;838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26"/>
          <p:cNvSpPr txBox="1"/>
          <p:nvPr>
            <p:ph type="title"/>
          </p:nvPr>
        </p:nvSpPr>
        <p:spPr>
          <a:xfrm>
            <a:off x="796638" y="369475"/>
            <a:ext cx="75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840" name="Google Shape;840;p26"/>
          <p:cNvGrpSpPr/>
          <p:nvPr/>
        </p:nvGrpSpPr>
        <p:grpSpPr>
          <a:xfrm>
            <a:off x="8442900" y="4442090"/>
            <a:ext cx="700816" cy="701403"/>
            <a:chOff x="0" y="4442165"/>
            <a:chExt cx="700816" cy="701403"/>
          </a:xfrm>
        </p:grpSpPr>
        <p:sp>
          <p:nvSpPr>
            <p:cNvPr id="841" name="Google Shape;841;p26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26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26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26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26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26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26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26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26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26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26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26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26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26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26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26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26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26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26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26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26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26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26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26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26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26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26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8" name="Google Shape;868;p26"/>
          <p:cNvGrpSpPr/>
          <p:nvPr/>
        </p:nvGrpSpPr>
        <p:grpSpPr>
          <a:xfrm rot="5400000">
            <a:off x="425" y="-285"/>
            <a:ext cx="700816" cy="701403"/>
            <a:chOff x="0" y="4442165"/>
            <a:chExt cx="700816" cy="701403"/>
          </a:xfrm>
        </p:grpSpPr>
        <p:sp>
          <p:nvSpPr>
            <p:cNvPr id="869" name="Google Shape;869;p26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26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26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26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26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26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26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26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26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26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26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26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26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26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26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26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26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26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26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26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26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26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26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26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26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26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26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96" name="Google Shape;896;p26"/>
          <p:cNvCxnSpPr/>
          <p:nvPr/>
        </p:nvCxnSpPr>
        <p:spPr>
          <a:xfrm rot="10800000">
            <a:off x="125" y="700950"/>
            <a:ext cx="17634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7" name="Google Shape;897;p26"/>
          <p:cNvCxnSpPr/>
          <p:nvPr/>
        </p:nvCxnSpPr>
        <p:spPr>
          <a:xfrm rot="10800000">
            <a:off x="4504188" y="4442090"/>
            <a:ext cx="46398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bg>
      <p:bgPr>
        <a:solidFill>
          <a:schemeClr val="dk1"/>
        </a:solidFill>
      </p:bgPr>
    </p:bg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Google Shape;899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27"/>
          <p:cNvSpPr txBox="1"/>
          <p:nvPr>
            <p:ph type="title"/>
          </p:nvPr>
        </p:nvSpPr>
        <p:spPr>
          <a:xfrm>
            <a:off x="796638" y="369475"/>
            <a:ext cx="75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901" name="Google Shape;901;p27"/>
          <p:cNvGrpSpPr/>
          <p:nvPr/>
        </p:nvGrpSpPr>
        <p:grpSpPr>
          <a:xfrm>
            <a:off x="125" y="8"/>
            <a:ext cx="9143591" cy="5143485"/>
            <a:chOff x="125" y="8"/>
            <a:chExt cx="9143591" cy="5143485"/>
          </a:xfrm>
        </p:grpSpPr>
        <p:grpSp>
          <p:nvGrpSpPr>
            <p:cNvPr id="902" name="Google Shape;902;p27"/>
            <p:cNvGrpSpPr/>
            <p:nvPr/>
          </p:nvGrpSpPr>
          <p:grpSpPr>
            <a:xfrm>
              <a:off x="8442900" y="4442090"/>
              <a:ext cx="700816" cy="701403"/>
              <a:chOff x="0" y="4442165"/>
              <a:chExt cx="700816" cy="701403"/>
            </a:xfrm>
          </p:grpSpPr>
          <p:sp>
            <p:nvSpPr>
              <p:cNvPr id="903" name="Google Shape;903;p27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4" name="Google Shape;904;p27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5" name="Google Shape;905;p27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p27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" name="Google Shape;907;p27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" name="Google Shape;908;p27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" name="Google Shape;909;p27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p27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p27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" name="Google Shape;912;p27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3" name="Google Shape;913;p27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" name="Google Shape;914;p27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p27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" name="Google Shape;916;p27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" name="Google Shape;917;p27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" name="Google Shape;918;p27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" name="Google Shape;919;p27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" name="Google Shape;920;p27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" name="Google Shape;921;p27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p27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27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" name="Google Shape;924;p27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" name="Google Shape;925;p27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27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p27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" name="Google Shape;928;p27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p27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0" name="Google Shape;930;p27"/>
            <p:cNvGrpSpPr/>
            <p:nvPr/>
          </p:nvGrpSpPr>
          <p:grpSpPr>
            <a:xfrm rot="5400000">
              <a:off x="425" y="-285"/>
              <a:ext cx="700816" cy="701403"/>
              <a:chOff x="0" y="4442165"/>
              <a:chExt cx="700816" cy="701403"/>
            </a:xfrm>
          </p:grpSpPr>
          <p:sp>
            <p:nvSpPr>
              <p:cNvPr id="931" name="Google Shape;931;p27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p27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" name="Google Shape;933;p27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p27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5" name="Google Shape;935;p27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6" name="Google Shape;936;p27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27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27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27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27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27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27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p27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p27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27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27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27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27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27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27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p27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p27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27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27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27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27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27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958" name="Google Shape;958;p27"/>
            <p:cNvCxnSpPr/>
            <p:nvPr/>
          </p:nvCxnSpPr>
          <p:spPr>
            <a:xfrm rot="10800000">
              <a:off x="125" y="700950"/>
              <a:ext cx="270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9" name="Google Shape;959;p27"/>
            <p:cNvCxnSpPr/>
            <p:nvPr/>
          </p:nvCxnSpPr>
          <p:spPr>
            <a:xfrm rot="10800000">
              <a:off x="8442888" y="921890"/>
              <a:ext cx="0" cy="42216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7">
    <p:bg>
      <p:bgPr>
        <a:solidFill>
          <a:schemeClr val="dk1"/>
        </a:solidFill>
      </p:bgPr>
    </p:bg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Google Shape;961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28"/>
          <p:cNvSpPr txBox="1"/>
          <p:nvPr>
            <p:ph type="title"/>
          </p:nvPr>
        </p:nvSpPr>
        <p:spPr>
          <a:xfrm>
            <a:off x="796638" y="369475"/>
            <a:ext cx="75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63" name="Google Shape;963;p28"/>
          <p:cNvSpPr txBox="1"/>
          <p:nvPr>
            <p:ph idx="2" type="title"/>
          </p:nvPr>
        </p:nvSpPr>
        <p:spPr>
          <a:xfrm>
            <a:off x="1073450" y="1953011"/>
            <a:ext cx="18414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i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/>
        </p:txBody>
      </p:sp>
      <p:sp>
        <p:nvSpPr>
          <p:cNvPr id="964" name="Google Shape;964;p28"/>
          <p:cNvSpPr txBox="1"/>
          <p:nvPr>
            <p:ph idx="1" type="subTitle"/>
          </p:nvPr>
        </p:nvSpPr>
        <p:spPr>
          <a:xfrm>
            <a:off x="1019600" y="2305724"/>
            <a:ext cx="19491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965" name="Google Shape;965;p28"/>
          <p:cNvSpPr txBox="1"/>
          <p:nvPr>
            <p:ph idx="3" type="title"/>
          </p:nvPr>
        </p:nvSpPr>
        <p:spPr>
          <a:xfrm>
            <a:off x="6229150" y="1948401"/>
            <a:ext cx="18414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i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/>
        </p:txBody>
      </p:sp>
      <p:sp>
        <p:nvSpPr>
          <p:cNvPr id="966" name="Google Shape;966;p28"/>
          <p:cNvSpPr txBox="1"/>
          <p:nvPr>
            <p:ph idx="4" type="subTitle"/>
          </p:nvPr>
        </p:nvSpPr>
        <p:spPr>
          <a:xfrm>
            <a:off x="6175300" y="2297300"/>
            <a:ext cx="19491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967" name="Google Shape;967;p28"/>
          <p:cNvSpPr txBox="1"/>
          <p:nvPr>
            <p:ph idx="5" type="title"/>
          </p:nvPr>
        </p:nvSpPr>
        <p:spPr>
          <a:xfrm>
            <a:off x="3651300" y="3733795"/>
            <a:ext cx="18414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i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/>
        </p:txBody>
      </p:sp>
      <p:sp>
        <p:nvSpPr>
          <p:cNvPr id="968" name="Google Shape;968;p28"/>
          <p:cNvSpPr txBox="1"/>
          <p:nvPr>
            <p:ph idx="6" type="subTitle"/>
          </p:nvPr>
        </p:nvSpPr>
        <p:spPr>
          <a:xfrm>
            <a:off x="3597450" y="4077196"/>
            <a:ext cx="1949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969" name="Google Shape;969;p28"/>
          <p:cNvSpPr txBox="1"/>
          <p:nvPr>
            <p:ph idx="7" type="title"/>
          </p:nvPr>
        </p:nvSpPr>
        <p:spPr>
          <a:xfrm>
            <a:off x="3651300" y="1957711"/>
            <a:ext cx="18414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i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/>
        </p:txBody>
      </p:sp>
      <p:sp>
        <p:nvSpPr>
          <p:cNvPr id="970" name="Google Shape;970;p28"/>
          <p:cNvSpPr txBox="1"/>
          <p:nvPr>
            <p:ph idx="8" type="subTitle"/>
          </p:nvPr>
        </p:nvSpPr>
        <p:spPr>
          <a:xfrm>
            <a:off x="3597450" y="2305724"/>
            <a:ext cx="19491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971" name="Google Shape;971;p28"/>
          <p:cNvSpPr txBox="1"/>
          <p:nvPr>
            <p:ph idx="9" type="title"/>
          </p:nvPr>
        </p:nvSpPr>
        <p:spPr>
          <a:xfrm>
            <a:off x="1073450" y="3733795"/>
            <a:ext cx="18414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i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/>
        </p:txBody>
      </p:sp>
      <p:sp>
        <p:nvSpPr>
          <p:cNvPr id="972" name="Google Shape;972;p28"/>
          <p:cNvSpPr txBox="1"/>
          <p:nvPr>
            <p:ph idx="13" type="subTitle"/>
          </p:nvPr>
        </p:nvSpPr>
        <p:spPr>
          <a:xfrm>
            <a:off x="1019600" y="4077196"/>
            <a:ext cx="1949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973" name="Google Shape;973;p28"/>
          <p:cNvSpPr txBox="1"/>
          <p:nvPr>
            <p:ph idx="14" type="title"/>
          </p:nvPr>
        </p:nvSpPr>
        <p:spPr>
          <a:xfrm>
            <a:off x="6229150" y="3729249"/>
            <a:ext cx="18414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i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1800"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/>
        </p:txBody>
      </p:sp>
      <p:sp>
        <p:nvSpPr>
          <p:cNvPr id="974" name="Google Shape;974;p28"/>
          <p:cNvSpPr txBox="1"/>
          <p:nvPr>
            <p:ph idx="15" type="subTitle"/>
          </p:nvPr>
        </p:nvSpPr>
        <p:spPr>
          <a:xfrm>
            <a:off x="6175300" y="4068900"/>
            <a:ext cx="1949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b="0" sz="1400"/>
            </a:lvl9pPr>
          </a:lstStyle>
          <a:p/>
        </p:txBody>
      </p:sp>
      <p:grpSp>
        <p:nvGrpSpPr>
          <p:cNvPr id="975" name="Google Shape;975;p28"/>
          <p:cNvGrpSpPr/>
          <p:nvPr/>
        </p:nvGrpSpPr>
        <p:grpSpPr>
          <a:xfrm flipH="1" rot="10800000">
            <a:off x="0" y="-50"/>
            <a:ext cx="9143866" cy="5143618"/>
            <a:chOff x="0" y="-10"/>
            <a:chExt cx="9143866" cy="5143618"/>
          </a:xfrm>
        </p:grpSpPr>
        <p:grpSp>
          <p:nvGrpSpPr>
            <p:cNvPr id="976" name="Google Shape;976;p28"/>
            <p:cNvGrpSpPr/>
            <p:nvPr/>
          </p:nvGrpSpPr>
          <p:grpSpPr>
            <a:xfrm>
              <a:off x="0" y="4442165"/>
              <a:ext cx="700816" cy="701403"/>
              <a:chOff x="0" y="4442165"/>
              <a:chExt cx="700816" cy="701403"/>
            </a:xfrm>
          </p:grpSpPr>
          <p:sp>
            <p:nvSpPr>
              <p:cNvPr id="977" name="Google Shape;977;p28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Google Shape;978;p28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p28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" name="Google Shape;980;p28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p28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" name="Google Shape;982;p28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" name="Google Shape;983;p28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" name="Google Shape;984;p28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" name="Google Shape;985;p28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p28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28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p28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p28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28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p28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" name="Google Shape;992;p28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" name="Google Shape;993;p28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Google Shape;994;p28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" name="Google Shape;995;p28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" name="Google Shape;996;p28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" name="Google Shape;997;p28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p28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" name="Google Shape;999;p28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" name="Google Shape;1000;p28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" name="Google Shape;1001;p28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p28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p28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004" name="Google Shape;1004;p28"/>
            <p:cNvCxnSpPr/>
            <p:nvPr/>
          </p:nvCxnSpPr>
          <p:spPr>
            <a:xfrm>
              <a:off x="700950" y="3013608"/>
              <a:ext cx="0" cy="21300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005" name="Google Shape;1005;p28"/>
            <p:cNvGrpSpPr/>
            <p:nvPr/>
          </p:nvGrpSpPr>
          <p:grpSpPr>
            <a:xfrm>
              <a:off x="8443050" y="-10"/>
              <a:ext cx="700816" cy="701403"/>
              <a:chOff x="0" y="4442165"/>
              <a:chExt cx="700816" cy="701403"/>
            </a:xfrm>
          </p:grpSpPr>
          <p:sp>
            <p:nvSpPr>
              <p:cNvPr id="1006" name="Google Shape;1006;p28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" name="Google Shape;1007;p28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" name="Google Shape;1008;p28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" name="Google Shape;1009;p28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" name="Google Shape;1010;p28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" name="Google Shape;1011;p28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2" name="Google Shape;1012;p28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" name="Google Shape;1013;p28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28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p28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p28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" name="Google Shape;1017;p28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p28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p28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" name="Google Shape;1020;p28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p28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28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28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28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28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28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28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28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28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28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28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p28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033" name="Google Shape;1033;p28"/>
            <p:cNvCxnSpPr/>
            <p:nvPr/>
          </p:nvCxnSpPr>
          <p:spPr>
            <a:xfrm>
              <a:off x="8443061" y="11"/>
              <a:ext cx="0" cy="30297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bg>
      <p:bgPr>
        <a:solidFill>
          <a:schemeClr val="dk1"/>
        </a:solidFill>
      </p:bgPr>
    </p:bg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29"/>
          <p:cNvSpPr txBox="1"/>
          <p:nvPr>
            <p:ph type="ctrTitle"/>
          </p:nvPr>
        </p:nvSpPr>
        <p:spPr>
          <a:xfrm>
            <a:off x="2574900" y="462125"/>
            <a:ext cx="39942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37" name="Google Shape;1037;p29"/>
          <p:cNvSpPr txBox="1"/>
          <p:nvPr>
            <p:ph idx="1" type="subTitle"/>
          </p:nvPr>
        </p:nvSpPr>
        <p:spPr>
          <a:xfrm>
            <a:off x="2763300" y="1519175"/>
            <a:ext cx="3617400" cy="11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38" name="Google Shape;1038;p29"/>
          <p:cNvSpPr txBox="1"/>
          <p:nvPr/>
        </p:nvSpPr>
        <p:spPr>
          <a:xfrm>
            <a:off x="2643888" y="3565275"/>
            <a:ext cx="38562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rPr>
              <a:t>CREDITS: This presentation template was created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Manrope"/>
                <a:ea typeface="Manrope"/>
                <a:cs typeface="Manrope"/>
                <a:sym typeface="Manrope"/>
                <a:hlinkClick r:id="rId3"/>
              </a:rPr>
              <a:t>Slidesgo</a:t>
            </a:r>
            <a:r>
              <a:rPr b="0" i="0" lang="en" sz="12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rPr>
              <a:t>, including icons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Manrope"/>
                <a:ea typeface="Manrope"/>
                <a:cs typeface="Manrope"/>
                <a:sym typeface="Manrope"/>
                <a:hlinkClick r:id="rId4"/>
              </a:rPr>
              <a:t>Flaticon</a:t>
            </a:r>
            <a:r>
              <a:rPr b="0" i="0" lang="en" sz="12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rPr>
              <a:t>, and infographics &amp; images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Manrope"/>
                <a:ea typeface="Manrope"/>
                <a:cs typeface="Manrope"/>
                <a:sym typeface="Manrope"/>
                <a:hlinkClick r:id="rId5"/>
              </a:rPr>
              <a:t>Freepi</a:t>
            </a:r>
            <a:r>
              <a:rPr b="1" i="0" lang="en" sz="12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rPr>
              <a:t>k</a:t>
            </a:r>
            <a:endParaRPr b="1" i="0" sz="1200" u="none" cap="none" strike="noStrike">
              <a:solidFill>
                <a:schemeClr val="accent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1039" name="Google Shape;1039;p29"/>
          <p:cNvGrpSpPr/>
          <p:nvPr/>
        </p:nvGrpSpPr>
        <p:grpSpPr>
          <a:xfrm>
            <a:off x="132" y="8"/>
            <a:ext cx="9143585" cy="5143485"/>
            <a:chOff x="132" y="8"/>
            <a:chExt cx="9143585" cy="5143485"/>
          </a:xfrm>
        </p:grpSpPr>
        <p:grpSp>
          <p:nvGrpSpPr>
            <p:cNvPr id="1040" name="Google Shape;1040;p29"/>
            <p:cNvGrpSpPr/>
            <p:nvPr/>
          </p:nvGrpSpPr>
          <p:grpSpPr>
            <a:xfrm>
              <a:off x="8442900" y="4442090"/>
              <a:ext cx="700816" cy="701403"/>
              <a:chOff x="0" y="4442165"/>
              <a:chExt cx="700816" cy="701403"/>
            </a:xfrm>
          </p:grpSpPr>
          <p:sp>
            <p:nvSpPr>
              <p:cNvPr id="1041" name="Google Shape;1041;p29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1042;p29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1043;p29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p29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p29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29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p29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" name="Google Shape;1048;p29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1049;p29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p29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29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p29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p29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p29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" name="Google Shape;1055;p29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6" name="Google Shape;1056;p29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" name="Google Shape;1057;p29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Google Shape;1058;p29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" name="Google Shape;1059;p29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" name="Google Shape;1060;p29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" name="Google Shape;1061;p29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29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29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" name="Google Shape;1064;p29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" name="Google Shape;1065;p29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p29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29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68" name="Google Shape;1068;p29"/>
            <p:cNvGrpSpPr/>
            <p:nvPr/>
          </p:nvGrpSpPr>
          <p:grpSpPr>
            <a:xfrm rot="5400000">
              <a:off x="425" y="-285"/>
              <a:ext cx="700816" cy="701403"/>
              <a:chOff x="0" y="4442165"/>
              <a:chExt cx="700816" cy="701403"/>
            </a:xfrm>
          </p:grpSpPr>
          <p:sp>
            <p:nvSpPr>
              <p:cNvPr id="1069" name="Google Shape;1069;p29"/>
              <p:cNvSpPr/>
              <p:nvPr/>
            </p:nvSpPr>
            <p:spPr>
              <a:xfrm>
                <a:off x="0" y="444216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" name="Google Shape;1070;p29"/>
              <p:cNvSpPr/>
              <p:nvPr/>
            </p:nvSpPr>
            <p:spPr>
              <a:xfrm>
                <a:off x="197" y="444273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" name="Google Shape;1071;p29"/>
              <p:cNvSpPr/>
              <p:nvPr/>
            </p:nvSpPr>
            <p:spPr>
              <a:xfrm>
                <a:off x="197" y="444273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1072;p29"/>
              <p:cNvSpPr/>
              <p:nvPr/>
            </p:nvSpPr>
            <p:spPr>
              <a:xfrm>
                <a:off x="197" y="444273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3" name="Google Shape;1073;p29"/>
              <p:cNvSpPr/>
              <p:nvPr/>
            </p:nvSpPr>
            <p:spPr>
              <a:xfrm>
                <a:off x="197" y="444273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p29"/>
              <p:cNvSpPr/>
              <p:nvPr/>
            </p:nvSpPr>
            <p:spPr>
              <a:xfrm>
                <a:off x="197" y="444273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" name="Google Shape;1075;p29"/>
              <p:cNvSpPr/>
              <p:nvPr/>
            </p:nvSpPr>
            <p:spPr>
              <a:xfrm>
                <a:off x="197" y="444273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" name="Google Shape;1076;p29"/>
              <p:cNvSpPr/>
              <p:nvPr/>
            </p:nvSpPr>
            <p:spPr>
              <a:xfrm>
                <a:off x="197" y="444273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" name="Google Shape;1077;p29"/>
              <p:cNvSpPr/>
              <p:nvPr/>
            </p:nvSpPr>
            <p:spPr>
              <a:xfrm>
                <a:off x="197" y="444273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1078;p29"/>
              <p:cNvSpPr/>
              <p:nvPr/>
            </p:nvSpPr>
            <p:spPr>
              <a:xfrm>
                <a:off x="689888" y="513263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1079;p29"/>
              <p:cNvSpPr/>
              <p:nvPr/>
            </p:nvSpPr>
            <p:spPr>
              <a:xfrm>
                <a:off x="577460" y="502134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0" name="Google Shape;1080;p29"/>
              <p:cNvSpPr/>
              <p:nvPr/>
            </p:nvSpPr>
            <p:spPr>
              <a:xfrm>
                <a:off x="352387" y="479873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" name="Google Shape;1081;p29"/>
              <p:cNvSpPr/>
              <p:nvPr/>
            </p:nvSpPr>
            <p:spPr>
              <a:xfrm>
                <a:off x="408786" y="485439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1082;p29"/>
              <p:cNvSpPr/>
              <p:nvPr/>
            </p:nvSpPr>
            <p:spPr>
              <a:xfrm>
                <a:off x="71285" y="452049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29"/>
              <p:cNvSpPr/>
              <p:nvPr/>
            </p:nvSpPr>
            <p:spPr>
              <a:xfrm>
                <a:off x="197" y="444273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p29"/>
              <p:cNvSpPr/>
              <p:nvPr/>
            </p:nvSpPr>
            <p:spPr>
              <a:xfrm>
                <a:off x="633685" y="507697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p29"/>
              <p:cNvSpPr/>
              <p:nvPr/>
            </p:nvSpPr>
            <p:spPr>
              <a:xfrm>
                <a:off x="465011" y="491003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29"/>
              <p:cNvSpPr/>
              <p:nvPr/>
            </p:nvSpPr>
            <p:spPr>
              <a:xfrm>
                <a:off x="239937" y="468744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29"/>
              <p:cNvSpPr/>
              <p:nvPr/>
            </p:nvSpPr>
            <p:spPr>
              <a:xfrm>
                <a:off x="183713" y="463159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1088;p29"/>
              <p:cNvSpPr/>
              <p:nvPr/>
            </p:nvSpPr>
            <p:spPr>
              <a:xfrm>
                <a:off x="197" y="444273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1089;p29"/>
              <p:cNvSpPr/>
              <p:nvPr/>
            </p:nvSpPr>
            <p:spPr>
              <a:xfrm>
                <a:off x="197" y="444273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p29"/>
              <p:cNvSpPr/>
              <p:nvPr/>
            </p:nvSpPr>
            <p:spPr>
              <a:xfrm>
                <a:off x="521235" y="496568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p29"/>
              <p:cNvSpPr/>
              <p:nvPr/>
            </p:nvSpPr>
            <p:spPr>
              <a:xfrm>
                <a:off x="296162" y="474290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p29"/>
              <p:cNvSpPr/>
              <p:nvPr/>
            </p:nvSpPr>
            <p:spPr>
              <a:xfrm>
                <a:off x="127488" y="457595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3" name="Google Shape;1093;p29"/>
              <p:cNvSpPr/>
              <p:nvPr/>
            </p:nvSpPr>
            <p:spPr>
              <a:xfrm>
                <a:off x="197" y="444273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p29"/>
              <p:cNvSpPr/>
              <p:nvPr/>
            </p:nvSpPr>
            <p:spPr>
              <a:xfrm>
                <a:off x="197" y="444273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p29"/>
              <p:cNvSpPr/>
              <p:nvPr/>
            </p:nvSpPr>
            <p:spPr>
              <a:xfrm>
                <a:off x="15060" y="446484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096" name="Google Shape;1096;p29"/>
            <p:cNvCxnSpPr/>
            <p:nvPr/>
          </p:nvCxnSpPr>
          <p:spPr>
            <a:xfrm rot="10800000">
              <a:off x="175" y="700950"/>
              <a:ext cx="19665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7" name="Google Shape;1097;p29"/>
            <p:cNvCxnSpPr/>
            <p:nvPr/>
          </p:nvCxnSpPr>
          <p:spPr>
            <a:xfrm rot="10800000">
              <a:off x="8442888" y="921890"/>
              <a:ext cx="0" cy="42216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9_1_1_1_1_1_1">
    <p:bg>
      <p:bgPr>
        <a:solidFill>
          <a:schemeClr val="dk1"/>
        </a:solidFill>
      </p:bgPr>
    </p:bg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9" name="Google Shape;1099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30"/>
          <p:cNvSpPr txBox="1"/>
          <p:nvPr>
            <p:ph idx="1" type="subTitle"/>
          </p:nvPr>
        </p:nvSpPr>
        <p:spPr>
          <a:xfrm>
            <a:off x="1944900" y="1044250"/>
            <a:ext cx="5254200" cy="15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b="1" sz="2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b="1" sz="2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b="1" sz="2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b="1" sz="2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b="1" sz="2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b="1" sz="2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b="1" sz="2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1" name="Google Shape;1101;p30"/>
          <p:cNvSpPr txBox="1"/>
          <p:nvPr>
            <p:ph type="title"/>
          </p:nvPr>
        </p:nvSpPr>
        <p:spPr>
          <a:xfrm>
            <a:off x="796638" y="369475"/>
            <a:ext cx="75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102" name="Google Shape;1102;p30"/>
          <p:cNvGrpSpPr/>
          <p:nvPr/>
        </p:nvGrpSpPr>
        <p:grpSpPr>
          <a:xfrm rot="5400000">
            <a:off x="425" y="-285"/>
            <a:ext cx="700816" cy="701403"/>
            <a:chOff x="0" y="4442165"/>
            <a:chExt cx="700816" cy="701403"/>
          </a:xfrm>
        </p:grpSpPr>
        <p:sp>
          <p:nvSpPr>
            <p:cNvPr id="1103" name="Google Shape;1103;p30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30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30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30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30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30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30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30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30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30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30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30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30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30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30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30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30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30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30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30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30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30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30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30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0" name="Google Shape;1130;p30"/>
          <p:cNvGrpSpPr/>
          <p:nvPr/>
        </p:nvGrpSpPr>
        <p:grpSpPr>
          <a:xfrm rot="5400000">
            <a:off x="8443350" y="4442390"/>
            <a:ext cx="700816" cy="701403"/>
            <a:chOff x="0" y="4442165"/>
            <a:chExt cx="700816" cy="701403"/>
          </a:xfrm>
        </p:grpSpPr>
        <p:sp>
          <p:nvSpPr>
            <p:cNvPr id="1131" name="Google Shape;1131;p30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30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30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30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30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30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30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30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30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30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30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30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30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30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30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30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30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30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30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30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30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30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30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30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30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30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30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58" name="Google Shape;1158;p30"/>
          <p:cNvCxnSpPr/>
          <p:nvPr/>
        </p:nvCxnSpPr>
        <p:spPr>
          <a:xfrm>
            <a:off x="8443050" y="3096900"/>
            <a:ext cx="0" cy="20466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9" name="Google Shape;1159;p30"/>
          <p:cNvCxnSpPr/>
          <p:nvPr/>
        </p:nvCxnSpPr>
        <p:spPr>
          <a:xfrm>
            <a:off x="700830" y="11"/>
            <a:ext cx="0" cy="32121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 two columns 1">
  <p:cSld name="CUSTOM_9_1_1_1_1_1_1_1">
    <p:bg>
      <p:bgPr>
        <a:solidFill>
          <a:schemeClr val="dk1"/>
        </a:solidFill>
      </p:bgPr>
    </p:bg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1" name="Google Shape;1161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31"/>
          <p:cNvSpPr txBox="1"/>
          <p:nvPr>
            <p:ph idx="1" type="body"/>
          </p:nvPr>
        </p:nvSpPr>
        <p:spPr>
          <a:xfrm>
            <a:off x="694400" y="1060475"/>
            <a:ext cx="3778800" cy="3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2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163" name="Google Shape;1163;p31"/>
          <p:cNvSpPr txBox="1"/>
          <p:nvPr>
            <p:ph idx="2" type="body"/>
          </p:nvPr>
        </p:nvSpPr>
        <p:spPr>
          <a:xfrm>
            <a:off x="4670800" y="2114524"/>
            <a:ext cx="3778800" cy="24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5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2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164" name="Google Shape;1164;p31"/>
          <p:cNvSpPr txBox="1"/>
          <p:nvPr>
            <p:ph type="title"/>
          </p:nvPr>
        </p:nvSpPr>
        <p:spPr>
          <a:xfrm>
            <a:off x="796638" y="369475"/>
            <a:ext cx="75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165" name="Google Shape;1165;p31"/>
          <p:cNvGrpSpPr/>
          <p:nvPr/>
        </p:nvGrpSpPr>
        <p:grpSpPr>
          <a:xfrm>
            <a:off x="0" y="-10"/>
            <a:ext cx="700816" cy="701403"/>
            <a:chOff x="0" y="4442165"/>
            <a:chExt cx="700816" cy="701403"/>
          </a:xfrm>
        </p:grpSpPr>
        <p:sp>
          <p:nvSpPr>
            <p:cNvPr id="1166" name="Google Shape;1166;p31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31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31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31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31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31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31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31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31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31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31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31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31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31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31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31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31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31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31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31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31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31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31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31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31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31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31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3" name="Google Shape;1193;p31"/>
          <p:cNvGrpSpPr/>
          <p:nvPr/>
        </p:nvGrpSpPr>
        <p:grpSpPr>
          <a:xfrm>
            <a:off x="8442900" y="4442090"/>
            <a:ext cx="700816" cy="701403"/>
            <a:chOff x="0" y="4442165"/>
            <a:chExt cx="700816" cy="701403"/>
          </a:xfrm>
        </p:grpSpPr>
        <p:sp>
          <p:nvSpPr>
            <p:cNvPr id="1194" name="Google Shape;1194;p31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31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31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31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31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31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31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31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31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31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31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31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31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31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31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31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31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31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31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31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31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31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31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31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31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21" name="Google Shape;1221;p31"/>
          <p:cNvCxnSpPr/>
          <p:nvPr/>
        </p:nvCxnSpPr>
        <p:spPr>
          <a:xfrm rot="10800000">
            <a:off x="125" y="700950"/>
            <a:ext cx="27084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2" name="Google Shape;1222;p31"/>
          <p:cNvCxnSpPr/>
          <p:nvPr/>
        </p:nvCxnSpPr>
        <p:spPr>
          <a:xfrm rot="10800000">
            <a:off x="8442888" y="921890"/>
            <a:ext cx="0" cy="42216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1">
    <p:bg>
      <p:bgPr>
        <a:solidFill>
          <a:schemeClr val="dk1"/>
        </a:solidFill>
      </p:bgPr>
    </p:bg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5" name="Google Shape;1225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6" name="Google Shape;1226;p33"/>
          <p:cNvGrpSpPr/>
          <p:nvPr/>
        </p:nvGrpSpPr>
        <p:grpSpPr>
          <a:xfrm>
            <a:off x="8443175" y="-10"/>
            <a:ext cx="700816" cy="701403"/>
            <a:chOff x="0" y="4442165"/>
            <a:chExt cx="700816" cy="701403"/>
          </a:xfrm>
        </p:grpSpPr>
        <p:sp>
          <p:nvSpPr>
            <p:cNvPr id="1227" name="Google Shape;1227;p33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33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33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33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33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33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33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33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33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33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33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33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33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33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33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33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33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33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33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33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33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33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33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33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33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33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33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4" name="Google Shape;1254;p33"/>
          <p:cNvGrpSpPr/>
          <p:nvPr/>
        </p:nvGrpSpPr>
        <p:grpSpPr>
          <a:xfrm>
            <a:off x="175" y="4442540"/>
            <a:ext cx="700816" cy="701403"/>
            <a:chOff x="0" y="4442165"/>
            <a:chExt cx="700816" cy="701403"/>
          </a:xfrm>
        </p:grpSpPr>
        <p:sp>
          <p:nvSpPr>
            <p:cNvPr id="1255" name="Google Shape;1255;p33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33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33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33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33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33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33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33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33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33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33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33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33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33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33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33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33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33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33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33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33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33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33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33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33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33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33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82" name="Google Shape;1282;p33"/>
          <p:cNvCxnSpPr/>
          <p:nvPr/>
        </p:nvCxnSpPr>
        <p:spPr>
          <a:xfrm rot="10800000">
            <a:off x="175" y="4442550"/>
            <a:ext cx="23259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3" name="Google Shape;1283;p33"/>
          <p:cNvCxnSpPr/>
          <p:nvPr/>
        </p:nvCxnSpPr>
        <p:spPr>
          <a:xfrm rot="10800000">
            <a:off x="3387479" y="700840"/>
            <a:ext cx="57564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1_1">
    <p:bg>
      <p:bgPr>
        <a:solidFill>
          <a:schemeClr val="dk1"/>
        </a:solidFill>
      </p:bgPr>
    </p:bg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5" name="Google Shape;1285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6" name="Google Shape;1286;p34"/>
          <p:cNvGrpSpPr/>
          <p:nvPr/>
        </p:nvGrpSpPr>
        <p:grpSpPr>
          <a:xfrm rot="5400000">
            <a:off x="425" y="-285"/>
            <a:ext cx="700816" cy="701403"/>
            <a:chOff x="0" y="4442165"/>
            <a:chExt cx="700816" cy="701403"/>
          </a:xfrm>
        </p:grpSpPr>
        <p:sp>
          <p:nvSpPr>
            <p:cNvPr id="1287" name="Google Shape;1287;p34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34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34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34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34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34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34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34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34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34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34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34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34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34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34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34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34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34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34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34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34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34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34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34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34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34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34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4" name="Google Shape;1314;p34"/>
          <p:cNvGrpSpPr/>
          <p:nvPr/>
        </p:nvGrpSpPr>
        <p:grpSpPr>
          <a:xfrm rot="5400000">
            <a:off x="8443350" y="4442390"/>
            <a:ext cx="700816" cy="701403"/>
            <a:chOff x="0" y="4442165"/>
            <a:chExt cx="700816" cy="701403"/>
          </a:xfrm>
        </p:grpSpPr>
        <p:sp>
          <p:nvSpPr>
            <p:cNvPr id="1315" name="Google Shape;1315;p34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34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34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34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34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34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34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34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34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34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34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34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34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34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34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34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34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34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34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34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34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34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34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34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34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34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34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342" name="Google Shape;1342;p34"/>
          <p:cNvCxnSpPr/>
          <p:nvPr/>
        </p:nvCxnSpPr>
        <p:spPr>
          <a:xfrm>
            <a:off x="8443050" y="3096900"/>
            <a:ext cx="0" cy="20466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3" name="Google Shape;1343;p34"/>
          <p:cNvCxnSpPr/>
          <p:nvPr/>
        </p:nvCxnSpPr>
        <p:spPr>
          <a:xfrm>
            <a:off x="700830" y="11"/>
            <a:ext cx="0" cy="32121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1_1_1">
    <p:bg>
      <p:bgPr>
        <a:solidFill>
          <a:schemeClr val="dk1"/>
        </a:solidFill>
      </p:bgPr>
    </p:bg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Google Shape;1345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6" name="Google Shape;1346;p35"/>
          <p:cNvGrpSpPr/>
          <p:nvPr/>
        </p:nvGrpSpPr>
        <p:grpSpPr>
          <a:xfrm>
            <a:off x="225" y="-10"/>
            <a:ext cx="700816" cy="701403"/>
            <a:chOff x="0" y="4442165"/>
            <a:chExt cx="700816" cy="701403"/>
          </a:xfrm>
        </p:grpSpPr>
        <p:sp>
          <p:nvSpPr>
            <p:cNvPr id="1347" name="Google Shape;1347;p35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35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35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35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35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35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35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35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35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35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35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35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35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35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35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35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35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35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35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35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35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35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35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35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35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35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35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4" name="Google Shape;1374;p35"/>
          <p:cNvGrpSpPr/>
          <p:nvPr/>
        </p:nvGrpSpPr>
        <p:grpSpPr>
          <a:xfrm>
            <a:off x="8443175" y="4442540"/>
            <a:ext cx="700816" cy="701403"/>
            <a:chOff x="0" y="4442165"/>
            <a:chExt cx="700816" cy="701403"/>
          </a:xfrm>
        </p:grpSpPr>
        <p:sp>
          <p:nvSpPr>
            <p:cNvPr id="1375" name="Google Shape;1375;p35"/>
            <p:cNvSpPr/>
            <p:nvPr/>
          </p:nvSpPr>
          <p:spPr>
            <a:xfrm>
              <a:off x="0" y="4442165"/>
              <a:ext cx="700816" cy="700816"/>
            </a:xfrm>
            <a:custGeom>
              <a:rect b="b" l="l" r="r" t="t"/>
              <a:pathLst>
                <a:path extrusionOk="0" h="32107" w="32107">
                  <a:moveTo>
                    <a:pt x="1" y="1"/>
                  </a:moveTo>
                  <a:lnTo>
                    <a:pt x="1" y="32107"/>
                  </a:lnTo>
                  <a:lnTo>
                    <a:pt x="32107" y="32107"/>
                  </a:lnTo>
                  <a:lnTo>
                    <a:pt x="321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35"/>
            <p:cNvSpPr/>
            <p:nvPr/>
          </p:nvSpPr>
          <p:spPr>
            <a:xfrm>
              <a:off x="197" y="4442732"/>
              <a:ext cx="283037" cy="280396"/>
            </a:xfrm>
            <a:custGeom>
              <a:rect b="b" l="l" r="r" t="t"/>
              <a:pathLst>
                <a:path extrusionOk="0" h="12846" w="12967">
                  <a:moveTo>
                    <a:pt x="12504" y="1"/>
                  </a:moveTo>
                  <a:lnTo>
                    <a:pt x="0" y="12382"/>
                  </a:lnTo>
                  <a:lnTo>
                    <a:pt x="0" y="12845"/>
                  </a:lnTo>
                  <a:lnTo>
                    <a:pt x="12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35"/>
            <p:cNvSpPr/>
            <p:nvPr/>
          </p:nvSpPr>
          <p:spPr>
            <a:xfrm>
              <a:off x="197" y="4442732"/>
              <a:ext cx="226810" cy="224539"/>
            </a:xfrm>
            <a:custGeom>
              <a:rect b="b" l="l" r="r" t="t"/>
              <a:pathLst>
                <a:path extrusionOk="0" h="10287" w="10391">
                  <a:moveTo>
                    <a:pt x="9928" y="1"/>
                  </a:moveTo>
                  <a:lnTo>
                    <a:pt x="0" y="9833"/>
                  </a:lnTo>
                  <a:lnTo>
                    <a:pt x="0" y="10287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35"/>
            <p:cNvSpPr/>
            <p:nvPr/>
          </p:nvSpPr>
          <p:spPr>
            <a:xfrm>
              <a:off x="197" y="4442732"/>
              <a:ext cx="114376" cy="113241"/>
            </a:xfrm>
            <a:custGeom>
              <a:rect b="b" l="l" r="r" t="t"/>
              <a:pathLst>
                <a:path extrusionOk="0" h="5188" w="5240">
                  <a:moveTo>
                    <a:pt x="4768" y="1"/>
                  </a:moveTo>
                  <a:lnTo>
                    <a:pt x="0" y="4725"/>
                  </a:lnTo>
                  <a:lnTo>
                    <a:pt x="0" y="518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35"/>
            <p:cNvSpPr/>
            <p:nvPr/>
          </p:nvSpPr>
          <p:spPr>
            <a:xfrm>
              <a:off x="197" y="4442732"/>
              <a:ext cx="1724" cy="1943"/>
            </a:xfrm>
            <a:custGeom>
              <a:rect b="b" l="l" r="r" t="t"/>
              <a:pathLst>
                <a:path extrusionOk="0" h="89" w="79">
                  <a:moveTo>
                    <a:pt x="0" y="1"/>
                  </a:moveTo>
                  <a:lnTo>
                    <a:pt x="0" y="8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35"/>
            <p:cNvSpPr/>
            <p:nvPr/>
          </p:nvSpPr>
          <p:spPr>
            <a:xfrm>
              <a:off x="197" y="4442732"/>
              <a:ext cx="170604" cy="168901"/>
            </a:xfrm>
            <a:custGeom>
              <a:rect b="b" l="l" r="r" t="t"/>
              <a:pathLst>
                <a:path extrusionOk="0" h="7738" w="7816">
                  <a:moveTo>
                    <a:pt x="7352" y="1"/>
                  </a:moveTo>
                  <a:lnTo>
                    <a:pt x="0" y="7283"/>
                  </a:lnTo>
                  <a:lnTo>
                    <a:pt x="0" y="7737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35"/>
            <p:cNvSpPr/>
            <p:nvPr/>
          </p:nvSpPr>
          <p:spPr>
            <a:xfrm>
              <a:off x="197" y="4442732"/>
              <a:ext cx="58148" cy="57581"/>
            </a:xfrm>
            <a:custGeom>
              <a:rect b="b" l="l" r="r" t="t"/>
              <a:pathLst>
                <a:path extrusionOk="0" h="2638" w="2664">
                  <a:moveTo>
                    <a:pt x="2192" y="1"/>
                  </a:moveTo>
                  <a:lnTo>
                    <a:pt x="0" y="2175"/>
                  </a:lnTo>
                  <a:lnTo>
                    <a:pt x="0" y="2638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35"/>
            <p:cNvSpPr/>
            <p:nvPr/>
          </p:nvSpPr>
          <p:spPr>
            <a:xfrm>
              <a:off x="197" y="4442732"/>
              <a:ext cx="339265" cy="336034"/>
            </a:xfrm>
            <a:custGeom>
              <a:rect b="b" l="l" r="r" t="t"/>
              <a:pathLst>
                <a:path extrusionOk="0" h="15395" w="15543">
                  <a:moveTo>
                    <a:pt x="15080" y="1"/>
                  </a:moveTo>
                  <a:lnTo>
                    <a:pt x="0" y="14932"/>
                  </a:lnTo>
                  <a:lnTo>
                    <a:pt x="0" y="15395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35"/>
            <p:cNvSpPr/>
            <p:nvPr/>
          </p:nvSpPr>
          <p:spPr>
            <a:xfrm>
              <a:off x="197" y="4442732"/>
              <a:ext cx="507926" cy="502993"/>
            </a:xfrm>
            <a:custGeom>
              <a:rect b="b" l="l" r="r" t="t"/>
              <a:pathLst>
                <a:path extrusionOk="0" h="23044" w="23270">
                  <a:moveTo>
                    <a:pt x="22807" y="1"/>
                  </a:moveTo>
                  <a:lnTo>
                    <a:pt x="0" y="22581"/>
                  </a:lnTo>
                  <a:lnTo>
                    <a:pt x="0" y="23044"/>
                  </a:lnTo>
                  <a:lnTo>
                    <a:pt x="23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35"/>
            <p:cNvSpPr/>
            <p:nvPr/>
          </p:nvSpPr>
          <p:spPr>
            <a:xfrm>
              <a:off x="689888" y="5132634"/>
              <a:ext cx="10892" cy="10892"/>
            </a:xfrm>
            <a:custGeom>
              <a:rect b="b" l="l" r="r" t="t"/>
              <a:pathLst>
                <a:path extrusionOk="0" h="499" w="499">
                  <a:moveTo>
                    <a:pt x="499" y="0"/>
                  </a:moveTo>
                  <a:lnTo>
                    <a:pt x="1" y="498"/>
                  </a:lnTo>
                  <a:lnTo>
                    <a:pt x="464" y="498"/>
                  </a:lnTo>
                  <a:lnTo>
                    <a:pt x="499" y="46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35"/>
            <p:cNvSpPr/>
            <p:nvPr/>
          </p:nvSpPr>
          <p:spPr>
            <a:xfrm>
              <a:off x="577460" y="5021343"/>
              <a:ext cx="123325" cy="122190"/>
            </a:xfrm>
            <a:custGeom>
              <a:rect b="b" l="l" r="r" t="t"/>
              <a:pathLst>
                <a:path extrusionOk="0" h="5598" w="5650">
                  <a:moveTo>
                    <a:pt x="5650" y="0"/>
                  </a:moveTo>
                  <a:lnTo>
                    <a:pt x="0" y="5597"/>
                  </a:lnTo>
                  <a:lnTo>
                    <a:pt x="463" y="5597"/>
                  </a:lnTo>
                  <a:lnTo>
                    <a:pt x="5650" y="463"/>
                  </a:lnTo>
                  <a:lnTo>
                    <a:pt x="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35"/>
            <p:cNvSpPr/>
            <p:nvPr/>
          </p:nvSpPr>
          <p:spPr>
            <a:xfrm>
              <a:off x="352387" y="4798738"/>
              <a:ext cx="348411" cy="344809"/>
            </a:xfrm>
            <a:custGeom>
              <a:rect b="b" l="l" r="r" t="t"/>
              <a:pathLst>
                <a:path extrusionOk="0" h="15797" w="15962">
                  <a:moveTo>
                    <a:pt x="15962" y="1"/>
                  </a:moveTo>
                  <a:lnTo>
                    <a:pt x="0" y="15796"/>
                  </a:lnTo>
                  <a:lnTo>
                    <a:pt x="472" y="15796"/>
                  </a:lnTo>
                  <a:lnTo>
                    <a:pt x="15962" y="455"/>
                  </a:lnTo>
                  <a:lnTo>
                    <a:pt x="15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35"/>
            <p:cNvSpPr/>
            <p:nvPr/>
          </p:nvSpPr>
          <p:spPr>
            <a:xfrm>
              <a:off x="408786" y="4854395"/>
              <a:ext cx="292008" cy="289149"/>
            </a:xfrm>
            <a:custGeom>
              <a:rect b="b" l="l" r="r" t="t"/>
              <a:pathLst>
                <a:path extrusionOk="0" h="13247" w="13378">
                  <a:moveTo>
                    <a:pt x="13378" y="0"/>
                  </a:moveTo>
                  <a:lnTo>
                    <a:pt x="1" y="13246"/>
                  </a:lnTo>
                  <a:lnTo>
                    <a:pt x="464" y="13246"/>
                  </a:lnTo>
                  <a:lnTo>
                    <a:pt x="13378" y="463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35"/>
            <p:cNvSpPr/>
            <p:nvPr/>
          </p:nvSpPr>
          <p:spPr>
            <a:xfrm>
              <a:off x="71285" y="4520499"/>
              <a:ext cx="629527" cy="623066"/>
            </a:xfrm>
            <a:custGeom>
              <a:rect b="b" l="l" r="r" t="t"/>
              <a:pathLst>
                <a:path extrusionOk="0" h="28545" w="28841">
                  <a:moveTo>
                    <a:pt x="28841" y="0"/>
                  </a:moveTo>
                  <a:lnTo>
                    <a:pt x="28526" y="315"/>
                  </a:lnTo>
                  <a:lnTo>
                    <a:pt x="28518" y="315"/>
                  </a:lnTo>
                  <a:lnTo>
                    <a:pt x="0" y="28544"/>
                  </a:lnTo>
                  <a:lnTo>
                    <a:pt x="463" y="28544"/>
                  </a:lnTo>
                  <a:lnTo>
                    <a:pt x="28640" y="655"/>
                  </a:lnTo>
                  <a:lnTo>
                    <a:pt x="28841" y="463"/>
                  </a:lnTo>
                  <a:lnTo>
                    <a:pt x="28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35"/>
            <p:cNvSpPr/>
            <p:nvPr/>
          </p:nvSpPr>
          <p:spPr>
            <a:xfrm>
              <a:off x="197" y="4442732"/>
              <a:ext cx="564154" cy="558653"/>
            </a:xfrm>
            <a:custGeom>
              <a:rect b="b" l="l" r="r" t="t"/>
              <a:pathLst>
                <a:path extrusionOk="0" h="25594" w="25846">
                  <a:moveTo>
                    <a:pt x="25383" y="1"/>
                  </a:moveTo>
                  <a:lnTo>
                    <a:pt x="0" y="25131"/>
                  </a:lnTo>
                  <a:lnTo>
                    <a:pt x="0" y="25593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35"/>
            <p:cNvSpPr/>
            <p:nvPr/>
          </p:nvSpPr>
          <p:spPr>
            <a:xfrm>
              <a:off x="633685" y="5076978"/>
              <a:ext cx="67098" cy="66552"/>
            </a:xfrm>
            <a:custGeom>
              <a:rect b="b" l="l" r="r" t="t"/>
              <a:pathLst>
                <a:path extrusionOk="0" h="3049" w="3074">
                  <a:moveTo>
                    <a:pt x="3074" y="1"/>
                  </a:moveTo>
                  <a:lnTo>
                    <a:pt x="0" y="3048"/>
                  </a:lnTo>
                  <a:lnTo>
                    <a:pt x="463" y="3048"/>
                  </a:lnTo>
                  <a:lnTo>
                    <a:pt x="3074" y="464"/>
                  </a:lnTo>
                  <a:lnTo>
                    <a:pt x="3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35"/>
            <p:cNvSpPr/>
            <p:nvPr/>
          </p:nvSpPr>
          <p:spPr>
            <a:xfrm>
              <a:off x="465011" y="4910030"/>
              <a:ext cx="235781" cy="233511"/>
            </a:xfrm>
            <a:custGeom>
              <a:rect b="b" l="l" r="r" t="t"/>
              <a:pathLst>
                <a:path extrusionOk="0" h="10698" w="10802">
                  <a:moveTo>
                    <a:pt x="10802" y="1"/>
                  </a:moveTo>
                  <a:lnTo>
                    <a:pt x="1" y="10697"/>
                  </a:lnTo>
                  <a:lnTo>
                    <a:pt x="463" y="10697"/>
                  </a:lnTo>
                  <a:lnTo>
                    <a:pt x="10802" y="464"/>
                  </a:lnTo>
                  <a:lnTo>
                    <a:pt x="10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35"/>
            <p:cNvSpPr/>
            <p:nvPr/>
          </p:nvSpPr>
          <p:spPr>
            <a:xfrm>
              <a:off x="239937" y="4687447"/>
              <a:ext cx="460866" cy="456107"/>
            </a:xfrm>
            <a:custGeom>
              <a:rect b="b" l="l" r="r" t="t"/>
              <a:pathLst>
                <a:path extrusionOk="0" h="20896" w="21114">
                  <a:moveTo>
                    <a:pt x="21114" y="0"/>
                  </a:moveTo>
                  <a:lnTo>
                    <a:pt x="1" y="20895"/>
                  </a:lnTo>
                  <a:lnTo>
                    <a:pt x="472" y="20895"/>
                  </a:lnTo>
                  <a:lnTo>
                    <a:pt x="21114" y="454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35"/>
            <p:cNvSpPr/>
            <p:nvPr/>
          </p:nvSpPr>
          <p:spPr>
            <a:xfrm>
              <a:off x="183713" y="4631594"/>
              <a:ext cx="517093" cy="511964"/>
            </a:xfrm>
            <a:custGeom>
              <a:rect b="b" l="l" r="r" t="t"/>
              <a:pathLst>
                <a:path extrusionOk="0" h="23455" w="23690">
                  <a:moveTo>
                    <a:pt x="23690" y="1"/>
                  </a:moveTo>
                  <a:lnTo>
                    <a:pt x="1" y="23454"/>
                  </a:lnTo>
                  <a:lnTo>
                    <a:pt x="472" y="23454"/>
                  </a:lnTo>
                  <a:lnTo>
                    <a:pt x="23690" y="464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35"/>
            <p:cNvSpPr/>
            <p:nvPr/>
          </p:nvSpPr>
          <p:spPr>
            <a:xfrm>
              <a:off x="197" y="4442732"/>
              <a:ext cx="676805" cy="669951"/>
            </a:xfrm>
            <a:custGeom>
              <a:rect b="b" l="l" r="r" t="t"/>
              <a:pathLst>
                <a:path extrusionOk="0" h="30693" w="31007">
                  <a:moveTo>
                    <a:pt x="30543" y="1"/>
                  </a:moveTo>
                  <a:lnTo>
                    <a:pt x="29260" y="1267"/>
                  </a:lnTo>
                  <a:lnTo>
                    <a:pt x="0" y="30230"/>
                  </a:lnTo>
                  <a:lnTo>
                    <a:pt x="0" y="30693"/>
                  </a:lnTo>
                  <a:lnTo>
                    <a:pt x="29382" y="1608"/>
                  </a:lnTo>
                  <a:lnTo>
                    <a:pt x="29382" y="1616"/>
                  </a:lnTo>
                  <a:lnTo>
                    <a:pt x="3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35"/>
            <p:cNvSpPr/>
            <p:nvPr/>
          </p:nvSpPr>
          <p:spPr>
            <a:xfrm>
              <a:off x="197" y="4442732"/>
              <a:ext cx="451720" cy="447355"/>
            </a:xfrm>
            <a:custGeom>
              <a:rect b="b" l="l" r="r" t="t"/>
              <a:pathLst>
                <a:path extrusionOk="0" h="20495" w="20695">
                  <a:moveTo>
                    <a:pt x="20231" y="1"/>
                  </a:moveTo>
                  <a:lnTo>
                    <a:pt x="0" y="20031"/>
                  </a:lnTo>
                  <a:lnTo>
                    <a:pt x="0" y="20494"/>
                  </a:lnTo>
                  <a:lnTo>
                    <a:pt x="20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35"/>
            <p:cNvSpPr/>
            <p:nvPr/>
          </p:nvSpPr>
          <p:spPr>
            <a:xfrm>
              <a:off x="521235" y="4965686"/>
              <a:ext cx="179553" cy="177850"/>
            </a:xfrm>
            <a:custGeom>
              <a:rect b="b" l="l" r="r" t="t"/>
              <a:pathLst>
                <a:path extrusionOk="0" h="8148" w="8226">
                  <a:moveTo>
                    <a:pt x="8226" y="1"/>
                  </a:moveTo>
                  <a:lnTo>
                    <a:pt x="0" y="8147"/>
                  </a:lnTo>
                  <a:lnTo>
                    <a:pt x="463" y="8147"/>
                  </a:lnTo>
                  <a:lnTo>
                    <a:pt x="8226" y="463"/>
                  </a:lnTo>
                  <a:lnTo>
                    <a:pt x="8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35"/>
            <p:cNvSpPr/>
            <p:nvPr/>
          </p:nvSpPr>
          <p:spPr>
            <a:xfrm>
              <a:off x="296162" y="4742907"/>
              <a:ext cx="404638" cy="400644"/>
            </a:xfrm>
            <a:custGeom>
              <a:rect b="b" l="l" r="r" t="t"/>
              <a:pathLst>
                <a:path extrusionOk="0" h="18355" w="18538">
                  <a:moveTo>
                    <a:pt x="18538" y="0"/>
                  </a:moveTo>
                  <a:lnTo>
                    <a:pt x="0" y="18354"/>
                  </a:lnTo>
                  <a:lnTo>
                    <a:pt x="472" y="18354"/>
                  </a:lnTo>
                  <a:lnTo>
                    <a:pt x="18538" y="463"/>
                  </a:lnTo>
                  <a:lnTo>
                    <a:pt x="18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35"/>
            <p:cNvSpPr/>
            <p:nvPr/>
          </p:nvSpPr>
          <p:spPr>
            <a:xfrm>
              <a:off x="127488" y="4575959"/>
              <a:ext cx="573321" cy="567602"/>
            </a:xfrm>
            <a:custGeom>
              <a:rect b="b" l="l" r="r" t="t"/>
              <a:pathLst>
                <a:path extrusionOk="0" h="26004" w="26266">
                  <a:moveTo>
                    <a:pt x="26266" y="0"/>
                  </a:moveTo>
                  <a:lnTo>
                    <a:pt x="1" y="26003"/>
                  </a:lnTo>
                  <a:lnTo>
                    <a:pt x="464" y="26003"/>
                  </a:lnTo>
                  <a:lnTo>
                    <a:pt x="26266" y="463"/>
                  </a:lnTo>
                  <a:lnTo>
                    <a:pt x="26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35"/>
            <p:cNvSpPr/>
            <p:nvPr/>
          </p:nvSpPr>
          <p:spPr>
            <a:xfrm>
              <a:off x="197" y="4442732"/>
              <a:ext cx="620578" cy="614291"/>
            </a:xfrm>
            <a:custGeom>
              <a:rect b="b" l="l" r="r" t="t"/>
              <a:pathLst>
                <a:path extrusionOk="0" h="28143" w="28431">
                  <a:moveTo>
                    <a:pt x="27959" y="1"/>
                  </a:moveTo>
                  <a:lnTo>
                    <a:pt x="0" y="27680"/>
                  </a:lnTo>
                  <a:lnTo>
                    <a:pt x="0" y="28143"/>
                  </a:lnTo>
                  <a:lnTo>
                    <a:pt x="28116" y="307"/>
                  </a:lnTo>
                  <a:lnTo>
                    <a:pt x="28125" y="307"/>
                  </a:lnTo>
                  <a:lnTo>
                    <a:pt x="28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35"/>
            <p:cNvSpPr/>
            <p:nvPr/>
          </p:nvSpPr>
          <p:spPr>
            <a:xfrm>
              <a:off x="197" y="4442732"/>
              <a:ext cx="395492" cy="391694"/>
            </a:xfrm>
            <a:custGeom>
              <a:rect b="b" l="l" r="r" t="t"/>
              <a:pathLst>
                <a:path extrusionOk="0" h="17945" w="18119">
                  <a:moveTo>
                    <a:pt x="17656" y="1"/>
                  </a:moveTo>
                  <a:lnTo>
                    <a:pt x="0" y="17482"/>
                  </a:lnTo>
                  <a:lnTo>
                    <a:pt x="0" y="17944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35"/>
            <p:cNvSpPr/>
            <p:nvPr/>
          </p:nvSpPr>
          <p:spPr>
            <a:xfrm>
              <a:off x="15060" y="4464842"/>
              <a:ext cx="685755" cy="678726"/>
            </a:xfrm>
            <a:custGeom>
              <a:rect b="b" l="l" r="r" t="t"/>
              <a:pathLst>
                <a:path extrusionOk="0" h="31095" w="31417">
                  <a:moveTo>
                    <a:pt x="31417" y="1"/>
                  </a:moveTo>
                  <a:lnTo>
                    <a:pt x="29836" y="1564"/>
                  </a:lnTo>
                  <a:lnTo>
                    <a:pt x="29836" y="1555"/>
                  </a:lnTo>
                  <a:lnTo>
                    <a:pt x="0" y="31094"/>
                  </a:lnTo>
                  <a:lnTo>
                    <a:pt x="463" y="31094"/>
                  </a:lnTo>
                  <a:lnTo>
                    <a:pt x="29958" y="1904"/>
                  </a:lnTo>
                  <a:lnTo>
                    <a:pt x="31417" y="464"/>
                  </a:lnTo>
                  <a:lnTo>
                    <a:pt x="31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02" name="Google Shape;1402;p35"/>
          <p:cNvCxnSpPr/>
          <p:nvPr/>
        </p:nvCxnSpPr>
        <p:spPr>
          <a:xfrm rot="10800000">
            <a:off x="6837975" y="2136603"/>
            <a:ext cx="0" cy="46119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3" name="Google Shape;1403;p35"/>
          <p:cNvCxnSpPr/>
          <p:nvPr/>
        </p:nvCxnSpPr>
        <p:spPr>
          <a:xfrm>
            <a:off x="700830" y="11"/>
            <a:ext cx="0" cy="32121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Coda"/>
              <a:buNone/>
              <a:defRPr b="0" i="0" sz="3500" u="none" cap="none" strike="noStrike">
                <a:solidFill>
                  <a:schemeClr val="accent2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Coda"/>
              <a:buNone/>
              <a:defRPr b="0" i="0" sz="3500" u="none" cap="none" strike="noStrike">
                <a:solidFill>
                  <a:schemeClr val="accent2"/>
                </a:solidFill>
                <a:latin typeface="Coda"/>
                <a:ea typeface="Coda"/>
                <a:cs typeface="Coda"/>
                <a:sym typeface="Cod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Coda"/>
              <a:buNone/>
              <a:defRPr b="0" i="0" sz="3500" u="none" cap="none" strike="noStrike">
                <a:solidFill>
                  <a:schemeClr val="accent2"/>
                </a:solidFill>
                <a:latin typeface="Coda"/>
                <a:ea typeface="Coda"/>
                <a:cs typeface="Coda"/>
                <a:sym typeface="Cod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Coda"/>
              <a:buNone/>
              <a:defRPr b="0" i="0" sz="3500" u="none" cap="none" strike="noStrike">
                <a:solidFill>
                  <a:schemeClr val="accent2"/>
                </a:solidFill>
                <a:latin typeface="Coda"/>
                <a:ea typeface="Coda"/>
                <a:cs typeface="Coda"/>
                <a:sym typeface="Cod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Coda"/>
              <a:buNone/>
              <a:defRPr b="0" i="0" sz="3500" u="none" cap="none" strike="noStrike">
                <a:solidFill>
                  <a:schemeClr val="accent2"/>
                </a:solidFill>
                <a:latin typeface="Coda"/>
                <a:ea typeface="Coda"/>
                <a:cs typeface="Coda"/>
                <a:sym typeface="Cod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Coda"/>
              <a:buNone/>
              <a:defRPr b="0" i="0" sz="3500" u="none" cap="none" strike="noStrike">
                <a:solidFill>
                  <a:schemeClr val="accent2"/>
                </a:solidFill>
                <a:latin typeface="Coda"/>
                <a:ea typeface="Coda"/>
                <a:cs typeface="Coda"/>
                <a:sym typeface="Cod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Coda"/>
              <a:buNone/>
              <a:defRPr b="0" i="0" sz="3500" u="none" cap="none" strike="noStrike">
                <a:solidFill>
                  <a:schemeClr val="accent2"/>
                </a:solidFill>
                <a:latin typeface="Coda"/>
                <a:ea typeface="Coda"/>
                <a:cs typeface="Coda"/>
                <a:sym typeface="Cod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Coda"/>
              <a:buNone/>
              <a:defRPr b="0" i="0" sz="3500" u="none" cap="none" strike="noStrike">
                <a:solidFill>
                  <a:schemeClr val="accent2"/>
                </a:solidFill>
                <a:latin typeface="Coda"/>
                <a:ea typeface="Coda"/>
                <a:cs typeface="Coda"/>
                <a:sym typeface="Cod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Coda"/>
              <a:buNone/>
              <a:defRPr b="0" i="0" sz="3500" u="none" cap="none" strike="noStrike">
                <a:solidFill>
                  <a:schemeClr val="accent2"/>
                </a:solidFill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rope"/>
              <a:buChar char="●"/>
              <a:defRPr b="0" i="0" sz="14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rope"/>
              <a:buChar char="○"/>
              <a:defRPr b="0" i="0" sz="14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rope"/>
              <a:buChar char="■"/>
              <a:defRPr b="0" i="0" sz="14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rope"/>
              <a:buChar char="●"/>
              <a:defRPr b="0" i="0" sz="14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rope"/>
              <a:buChar char="○"/>
              <a:defRPr b="0" i="0" sz="14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rope"/>
              <a:buChar char="■"/>
              <a:defRPr b="0" i="0" sz="14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rope"/>
              <a:buChar char="●"/>
              <a:defRPr b="0" i="0" sz="14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rope"/>
              <a:buChar char="○"/>
              <a:defRPr b="0" i="0" sz="14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rope"/>
              <a:buChar char="■"/>
              <a:defRPr b="0" i="0" sz="1400" u="none" cap="none" strike="noStrike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arxiv.org/abs/1507.05259" TargetMode="External"/><Relationship Id="rId4" Type="http://schemas.openxmlformats.org/officeDocument/2006/relationships/hyperlink" Target="https://arxiv.org/abs/2106.00772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propublica.org/article/how-we-analyzed-the-compas-recidivism-algorithm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36"/>
          <p:cNvSpPr/>
          <p:nvPr/>
        </p:nvSpPr>
        <p:spPr>
          <a:xfrm>
            <a:off x="1810175" y="3142700"/>
            <a:ext cx="5523900" cy="10473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9" name="Google Shape;1409;p36"/>
          <p:cNvGrpSpPr/>
          <p:nvPr/>
        </p:nvGrpSpPr>
        <p:grpSpPr>
          <a:xfrm>
            <a:off x="1808449" y="3142854"/>
            <a:ext cx="5527119" cy="1047448"/>
            <a:chOff x="2040350" y="4322750"/>
            <a:chExt cx="5544863" cy="512400"/>
          </a:xfrm>
        </p:grpSpPr>
        <p:sp>
          <p:nvSpPr>
            <p:cNvPr id="1410" name="Google Shape;1410;p36"/>
            <p:cNvSpPr/>
            <p:nvPr/>
          </p:nvSpPr>
          <p:spPr>
            <a:xfrm>
              <a:off x="2668375" y="4322750"/>
              <a:ext cx="330500" cy="512390"/>
            </a:xfrm>
            <a:custGeom>
              <a:rect b="b" l="l" r="r" t="t"/>
              <a:pathLst>
                <a:path extrusionOk="0" h="12636" w="13220">
                  <a:moveTo>
                    <a:pt x="12757" y="1"/>
                  </a:moveTo>
                  <a:lnTo>
                    <a:pt x="0" y="12635"/>
                  </a:lnTo>
                  <a:lnTo>
                    <a:pt x="463" y="12635"/>
                  </a:lnTo>
                  <a:lnTo>
                    <a:pt x="132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36"/>
            <p:cNvSpPr/>
            <p:nvPr/>
          </p:nvSpPr>
          <p:spPr>
            <a:xfrm>
              <a:off x="2861550" y="4322750"/>
              <a:ext cx="330750" cy="512390"/>
            </a:xfrm>
            <a:custGeom>
              <a:rect b="b" l="l" r="r" t="t"/>
              <a:pathLst>
                <a:path extrusionOk="0" h="12636" w="13230">
                  <a:moveTo>
                    <a:pt x="12758" y="1"/>
                  </a:moveTo>
                  <a:lnTo>
                    <a:pt x="1" y="12635"/>
                  </a:lnTo>
                  <a:lnTo>
                    <a:pt x="464" y="12635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36"/>
            <p:cNvSpPr/>
            <p:nvPr/>
          </p:nvSpPr>
          <p:spPr>
            <a:xfrm>
              <a:off x="6211913" y="4322750"/>
              <a:ext cx="330750" cy="512390"/>
            </a:xfrm>
            <a:custGeom>
              <a:rect b="b" l="l" r="r" t="t"/>
              <a:pathLst>
                <a:path extrusionOk="0" h="12636" w="13230">
                  <a:moveTo>
                    <a:pt x="12766" y="1"/>
                  </a:moveTo>
                  <a:lnTo>
                    <a:pt x="1" y="12635"/>
                  </a:lnTo>
                  <a:lnTo>
                    <a:pt x="463" y="12635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36"/>
            <p:cNvSpPr/>
            <p:nvPr/>
          </p:nvSpPr>
          <p:spPr>
            <a:xfrm>
              <a:off x="6147513" y="4322750"/>
              <a:ext cx="330750" cy="512390"/>
            </a:xfrm>
            <a:custGeom>
              <a:rect b="b" l="l" r="r" t="t"/>
              <a:pathLst>
                <a:path extrusionOk="0" h="12636" w="13230">
                  <a:moveTo>
                    <a:pt x="12766" y="1"/>
                  </a:moveTo>
                  <a:lnTo>
                    <a:pt x="1" y="12635"/>
                  </a:lnTo>
                  <a:lnTo>
                    <a:pt x="464" y="12635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36"/>
            <p:cNvSpPr/>
            <p:nvPr/>
          </p:nvSpPr>
          <p:spPr>
            <a:xfrm>
              <a:off x="3892325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57" y="1"/>
                  </a:moveTo>
                  <a:lnTo>
                    <a:pt x="0" y="12635"/>
                  </a:lnTo>
                  <a:lnTo>
                    <a:pt x="463" y="12635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36"/>
            <p:cNvSpPr/>
            <p:nvPr/>
          </p:nvSpPr>
          <p:spPr>
            <a:xfrm>
              <a:off x="3763525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57" y="1"/>
                  </a:moveTo>
                  <a:lnTo>
                    <a:pt x="1" y="12635"/>
                  </a:lnTo>
                  <a:lnTo>
                    <a:pt x="463" y="12635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36"/>
            <p:cNvSpPr/>
            <p:nvPr/>
          </p:nvSpPr>
          <p:spPr>
            <a:xfrm>
              <a:off x="3505725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66" y="1"/>
                  </a:moveTo>
                  <a:lnTo>
                    <a:pt x="2515" y="10147"/>
                  </a:lnTo>
                  <a:lnTo>
                    <a:pt x="1" y="12635"/>
                  </a:lnTo>
                  <a:lnTo>
                    <a:pt x="463" y="12635"/>
                  </a:lnTo>
                  <a:lnTo>
                    <a:pt x="2638" y="10487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36"/>
            <p:cNvSpPr/>
            <p:nvPr/>
          </p:nvSpPr>
          <p:spPr>
            <a:xfrm>
              <a:off x="3570125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66" y="1"/>
                  </a:moveTo>
                  <a:lnTo>
                    <a:pt x="1197" y="11456"/>
                  </a:lnTo>
                  <a:lnTo>
                    <a:pt x="1197" y="11448"/>
                  </a:lnTo>
                  <a:lnTo>
                    <a:pt x="0" y="12635"/>
                  </a:lnTo>
                  <a:lnTo>
                    <a:pt x="463" y="12635"/>
                  </a:lnTo>
                  <a:lnTo>
                    <a:pt x="1319" y="11788"/>
                  </a:lnTo>
                  <a:lnTo>
                    <a:pt x="1319" y="11797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36"/>
            <p:cNvSpPr/>
            <p:nvPr/>
          </p:nvSpPr>
          <p:spPr>
            <a:xfrm>
              <a:off x="3183525" y="4322750"/>
              <a:ext cx="330950" cy="512390"/>
            </a:xfrm>
            <a:custGeom>
              <a:rect b="b" l="l" r="r" t="t"/>
              <a:pathLst>
                <a:path extrusionOk="0" h="12636" w="13238">
                  <a:moveTo>
                    <a:pt x="12775" y="1"/>
                  </a:moveTo>
                  <a:lnTo>
                    <a:pt x="9108" y="3633"/>
                  </a:lnTo>
                  <a:lnTo>
                    <a:pt x="9108" y="3624"/>
                  </a:lnTo>
                  <a:lnTo>
                    <a:pt x="1" y="12635"/>
                  </a:lnTo>
                  <a:lnTo>
                    <a:pt x="472" y="12635"/>
                  </a:lnTo>
                  <a:lnTo>
                    <a:pt x="9230" y="3965"/>
                  </a:lnTo>
                  <a:lnTo>
                    <a:pt x="9230" y="3973"/>
                  </a:lnTo>
                  <a:lnTo>
                    <a:pt x="132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36"/>
            <p:cNvSpPr/>
            <p:nvPr/>
          </p:nvSpPr>
          <p:spPr>
            <a:xfrm>
              <a:off x="2925950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57" y="1"/>
                  </a:moveTo>
                  <a:lnTo>
                    <a:pt x="1" y="12635"/>
                  </a:lnTo>
                  <a:lnTo>
                    <a:pt x="463" y="12635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36"/>
            <p:cNvSpPr/>
            <p:nvPr/>
          </p:nvSpPr>
          <p:spPr>
            <a:xfrm>
              <a:off x="6083138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57" y="1"/>
                  </a:moveTo>
                  <a:lnTo>
                    <a:pt x="0" y="12635"/>
                  </a:lnTo>
                  <a:lnTo>
                    <a:pt x="463" y="12635"/>
                  </a:lnTo>
                  <a:lnTo>
                    <a:pt x="132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36"/>
            <p:cNvSpPr/>
            <p:nvPr/>
          </p:nvSpPr>
          <p:spPr>
            <a:xfrm>
              <a:off x="3827925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57" y="1"/>
                  </a:moveTo>
                  <a:lnTo>
                    <a:pt x="0" y="12635"/>
                  </a:lnTo>
                  <a:lnTo>
                    <a:pt x="463" y="12635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36"/>
            <p:cNvSpPr/>
            <p:nvPr/>
          </p:nvSpPr>
          <p:spPr>
            <a:xfrm>
              <a:off x="3634750" y="4322750"/>
              <a:ext cx="330500" cy="512390"/>
            </a:xfrm>
            <a:custGeom>
              <a:rect b="b" l="l" r="r" t="t"/>
              <a:pathLst>
                <a:path extrusionOk="0" h="12636" w="13220">
                  <a:moveTo>
                    <a:pt x="12757" y="1"/>
                  </a:moveTo>
                  <a:lnTo>
                    <a:pt x="0" y="12635"/>
                  </a:lnTo>
                  <a:lnTo>
                    <a:pt x="463" y="12635"/>
                  </a:lnTo>
                  <a:lnTo>
                    <a:pt x="132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36"/>
            <p:cNvSpPr/>
            <p:nvPr/>
          </p:nvSpPr>
          <p:spPr>
            <a:xfrm>
              <a:off x="3376950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66" y="1"/>
                  </a:moveTo>
                  <a:lnTo>
                    <a:pt x="5152" y="7545"/>
                  </a:lnTo>
                  <a:lnTo>
                    <a:pt x="5143" y="7536"/>
                  </a:lnTo>
                  <a:lnTo>
                    <a:pt x="0" y="12635"/>
                  </a:lnTo>
                  <a:lnTo>
                    <a:pt x="463" y="12635"/>
                  </a:lnTo>
                  <a:lnTo>
                    <a:pt x="5265" y="7876"/>
                  </a:lnTo>
                  <a:lnTo>
                    <a:pt x="5265" y="7885"/>
                  </a:lnTo>
                  <a:lnTo>
                    <a:pt x="132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36"/>
            <p:cNvSpPr/>
            <p:nvPr/>
          </p:nvSpPr>
          <p:spPr>
            <a:xfrm>
              <a:off x="3312325" y="4322750"/>
              <a:ext cx="330950" cy="512390"/>
            </a:xfrm>
            <a:custGeom>
              <a:rect b="b" l="l" r="r" t="t"/>
              <a:pathLst>
                <a:path extrusionOk="0" h="12636" w="13238">
                  <a:moveTo>
                    <a:pt x="12775" y="1"/>
                  </a:moveTo>
                  <a:lnTo>
                    <a:pt x="6479" y="6235"/>
                  </a:lnTo>
                  <a:lnTo>
                    <a:pt x="6471" y="6235"/>
                  </a:lnTo>
                  <a:lnTo>
                    <a:pt x="0" y="12635"/>
                  </a:lnTo>
                  <a:lnTo>
                    <a:pt x="472" y="12635"/>
                  </a:lnTo>
                  <a:lnTo>
                    <a:pt x="6593" y="6575"/>
                  </a:lnTo>
                  <a:lnTo>
                    <a:pt x="132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36"/>
            <p:cNvSpPr/>
            <p:nvPr/>
          </p:nvSpPr>
          <p:spPr>
            <a:xfrm>
              <a:off x="3054750" y="4322750"/>
              <a:ext cx="330950" cy="512390"/>
            </a:xfrm>
            <a:custGeom>
              <a:rect b="b" l="l" r="r" t="t"/>
              <a:pathLst>
                <a:path extrusionOk="0" h="12636" w="13238">
                  <a:moveTo>
                    <a:pt x="12766" y="1"/>
                  </a:moveTo>
                  <a:lnTo>
                    <a:pt x="11744" y="1022"/>
                  </a:lnTo>
                  <a:lnTo>
                    <a:pt x="11735" y="1022"/>
                  </a:lnTo>
                  <a:lnTo>
                    <a:pt x="0" y="12635"/>
                  </a:lnTo>
                  <a:lnTo>
                    <a:pt x="463" y="12635"/>
                  </a:lnTo>
                  <a:lnTo>
                    <a:pt x="11858" y="1363"/>
                  </a:lnTo>
                  <a:lnTo>
                    <a:pt x="132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36"/>
            <p:cNvSpPr/>
            <p:nvPr/>
          </p:nvSpPr>
          <p:spPr>
            <a:xfrm>
              <a:off x="2797150" y="4322750"/>
              <a:ext cx="330750" cy="512390"/>
            </a:xfrm>
            <a:custGeom>
              <a:rect b="b" l="l" r="r" t="t"/>
              <a:pathLst>
                <a:path extrusionOk="0" h="12636" w="13230">
                  <a:moveTo>
                    <a:pt x="12758" y="1"/>
                  </a:moveTo>
                  <a:lnTo>
                    <a:pt x="1" y="12635"/>
                  </a:lnTo>
                  <a:lnTo>
                    <a:pt x="464" y="12635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36"/>
            <p:cNvSpPr/>
            <p:nvPr/>
          </p:nvSpPr>
          <p:spPr>
            <a:xfrm>
              <a:off x="3699125" y="4322750"/>
              <a:ext cx="330525" cy="512390"/>
            </a:xfrm>
            <a:custGeom>
              <a:rect b="b" l="l" r="r" t="t"/>
              <a:pathLst>
                <a:path extrusionOk="0" h="12636" w="13221">
                  <a:moveTo>
                    <a:pt x="12758" y="1"/>
                  </a:moveTo>
                  <a:lnTo>
                    <a:pt x="1" y="12635"/>
                  </a:lnTo>
                  <a:lnTo>
                    <a:pt x="464" y="12635"/>
                  </a:lnTo>
                  <a:lnTo>
                    <a:pt x="132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36"/>
            <p:cNvSpPr/>
            <p:nvPr/>
          </p:nvSpPr>
          <p:spPr>
            <a:xfrm>
              <a:off x="3441325" y="4322750"/>
              <a:ext cx="330750" cy="512390"/>
            </a:xfrm>
            <a:custGeom>
              <a:rect b="b" l="l" r="r" t="t"/>
              <a:pathLst>
                <a:path extrusionOk="0" h="12636" w="13230">
                  <a:moveTo>
                    <a:pt x="12766" y="1"/>
                  </a:moveTo>
                  <a:lnTo>
                    <a:pt x="3834" y="8846"/>
                  </a:lnTo>
                  <a:lnTo>
                    <a:pt x="1" y="12635"/>
                  </a:lnTo>
                  <a:lnTo>
                    <a:pt x="464" y="12635"/>
                  </a:lnTo>
                  <a:lnTo>
                    <a:pt x="3947" y="9186"/>
                  </a:lnTo>
                  <a:lnTo>
                    <a:pt x="3956" y="9186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36"/>
            <p:cNvSpPr/>
            <p:nvPr/>
          </p:nvSpPr>
          <p:spPr>
            <a:xfrm>
              <a:off x="3247925" y="4322750"/>
              <a:ext cx="330950" cy="512390"/>
            </a:xfrm>
            <a:custGeom>
              <a:rect b="b" l="l" r="r" t="t"/>
              <a:pathLst>
                <a:path extrusionOk="0" h="12636" w="13238">
                  <a:moveTo>
                    <a:pt x="12775" y="1"/>
                  </a:moveTo>
                  <a:lnTo>
                    <a:pt x="7789" y="4934"/>
                  </a:lnTo>
                  <a:lnTo>
                    <a:pt x="1" y="12635"/>
                  </a:lnTo>
                  <a:lnTo>
                    <a:pt x="472" y="12635"/>
                  </a:lnTo>
                  <a:lnTo>
                    <a:pt x="7911" y="5274"/>
                  </a:lnTo>
                  <a:lnTo>
                    <a:pt x="132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36"/>
            <p:cNvSpPr/>
            <p:nvPr/>
          </p:nvSpPr>
          <p:spPr>
            <a:xfrm>
              <a:off x="2990350" y="4322750"/>
              <a:ext cx="330950" cy="512390"/>
            </a:xfrm>
            <a:custGeom>
              <a:rect b="b" l="l" r="r" t="t"/>
              <a:pathLst>
                <a:path extrusionOk="0" h="12636" w="13238">
                  <a:moveTo>
                    <a:pt x="12766" y="1"/>
                  </a:moveTo>
                  <a:lnTo>
                    <a:pt x="0" y="12635"/>
                  </a:lnTo>
                  <a:lnTo>
                    <a:pt x="463" y="12635"/>
                  </a:lnTo>
                  <a:lnTo>
                    <a:pt x="13176" y="53"/>
                  </a:lnTo>
                  <a:lnTo>
                    <a:pt x="13176" y="62"/>
                  </a:lnTo>
                  <a:lnTo>
                    <a:pt x="132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36"/>
            <p:cNvSpPr/>
            <p:nvPr/>
          </p:nvSpPr>
          <p:spPr>
            <a:xfrm>
              <a:off x="2732775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57" y="1"/>
                  </a:moveTo>
                  <a:lnTo>
                    <a:pt x="0" y="12635"/>
                  </a:lnTo>
                  <a:lnTo>
                    <a:pt x="463" y="12635"/>
                  </a:lnTo>
                  <a:lnTo>
                    <a:pt x="132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36"/>
            <p:cNvSpPr/>
            <p:nvPr/>
          </p:nvSpPr>
          <p:spPr>
            <a:xfrm>
              <a:off x="3119150" y="4322750"/>
              <a:ext cx="330950" cy="512390"/>
            </a:xfrm>
            <a:custGeom>
              <a:rect b="b" l="l" r="r" t="t"/>
              <a:pathLst>
                <a:path extrusionOk="0" h="12636" w="13238">
                  <a:moveTo>
                    <a:pt x="12766" y="1"/>
                  </a:moveTo>
                  <a:lnTo>
                    <a:pt x="10426" y="2323"/>
                  </a:lnTo>
                  <a:lnTo>
                    <a:pt x="0" y="12635"/>
                  </a:lnTo>
                  <a:lnTo>
                    <a:pt x="472" y="12635"/>
                  </a:lnTo>
                  <a:lnTo>
                    <a:pt x="10539" y="2664"/>
                  </a:lnTo>
                  <a:lnTo>
                    <a:pt x="10548" y="2664"/>
                  </a:lnTo>
                  <a:lnTo>
                    <a:pt x="132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36"/>
            <p:cNvSpPr/>
            <p:nvPr/>
          </p:nvSpPr>
          <p:spPr>
            <a:xfrm>
              <a:off x="6276313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66" y="1"/>
                  </a:moveTo>
                  <a:lnTo>
                    <a:pt x="1" y="12635"/>
                  </a:lnTo>
                  <a:lnTo>
                    <a:pt x="472" y="12635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36"/>
            <p:cNvSpPr/>
            <p:nvPr/>
          </p:nvSpPr>
          <p:spPr>
            <a:xfrm>
              <a:off x="6469488" y="4322750"/>
              <a:ext cx="330750" cy="512390"/>
            </a:xfrm>
            <a:custGeom>
              <a:rect b="b" l="l" r="r" t="t"/>
              <a:pathLst>
                <a:path extrusionOk="0" h="12636" w="13230">
                  <a:moveTo>
                    <a:pt x="12767" y="1"/>
                  </a:moveTo>
                  <a:lnTo>
                    <a:pt x="1" y="12635"/>
                  </a:lnTo>
                  <a:lnTo>
                    <a:pt x="472" y="12635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36"/>
            <p:cNvSpPr/>
            <p:nvPr/>
          </p:nvSpPr>
          <p:spPr>
            <a:xfrm>
              <a:off x="7500263" y="4698778"/>
              <a:ext cx="84950" cy="136370"/>
            </a:xfrm>
            <a:custGeom>
              <a:rect b="b" l="l" r="r" t="t"/>
              <a:pathLst>
                <a:path extrusionOk="0" h="3363" w="3398">
                  <a:moveTo>
                    <a:pt x="3397" y="1"/>
                  </a:moveTo>
                  <a:lnTo>
                    <a:pt x="1275" y="2096"/>
                  </a:lnTo>
                  <a:lnTo>
                    <a:pt x="1" y="3362"/>
                  </a:lnTo>
                  <a:lnTo>
                    <a:pt x="463" y="3362"/>
                  </a:lnTo>
                  <a:lnTo>
                    <a:pt x="1450" y="2384"/>
                  </a:lnTo>
                  <a:lnTo>
                    <a:pt x="1459" y="2384"/>
                  </a:lnTo>
                  <a:lnTo>
                    <a:pt x="3397" y="463"/>
                  </a:lnTo>
                  <a:lnTo>
                    <a:pt x="33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36"/>
            <p:cNvSpPr/>
            <p:nvPr/>
          </p:nvSpPr>
          <p:spPr>
            <a:xfrm>
              <a:off x="7371463" y="4492009"/>
              <a:ext cx="213750" cy="343134"/>
            </a:xfrm>
            <a:custGeom>
              <a:rect b="b" l="l" r="r" t="t"/>
              <a:pathLst>
                <a:path extrusionOk="0" h="8462" w="8550">
                  <a:moveTo>
                    <a:pt x="8549" y="0"/>
                  </a:moveTo>
                  <a:lnTo>
                    <a:pt x="3913" y="4593"/>
                  </a:lnTo>
                  <a:lnTo>
                    <a:pt x="3913" y="4584"/>
                  </a:lnTo>
                  <a:lnTo>
                    <a:pt x="1" y="8461"/>
                  </a:lnTo>
                  <a:lnTo>
                    <a:pt x="464" y="8461"/>
                  </a:lnTo>
                  <a:lnTo>
                    <a:pt x="4087" y="4873"/>
                  </a:lnTo>
                  <a:lnTo>
                    <a:pt x="8549" y="463"/>
                  </a:lnTo>
                  <a:lnTo>
                    <a:pt x="85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36"/>
            <p:cNvSpPr/>
            <p:nvPr/>
          </p:nvSpPr>
          <p:spPr>
            <a:xfrm>
              <a:off x="7113663" y="4322750"/>
              <a:ext cx="330750" cy="512390"/>
            </a:xfrm>
            <a:custGeom>
              <a:rect b="b" l="l" r="r" t="t"/>
              <a:pathLst>
                <a:path extrusionOk="0" h="12636" w="13230">
                  <a:moveTo>
                    <a:pt x="12766" y="1"/>
                  </a:moveTo>
                  <a:lnTo>
                    <a:pt x="9187" y="3546"/>
                  </a:lnTo>
                  <a:lnTo>
                    <a:pt x="1" y="12635"/>
                  </a:lnTo>
                  <a:lnTo>
                    <a:pt x="472" y="12635"/>
                  </a:lnTo>
                  <a:lnTo>
                    <a:pt x="9361" y="3834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36"/>
            <p:cNvSpPr/>
            <p:nvPr/>
          </p:nvSpPr>
          <p:spPr>
            <a:xfrm>
              <a:off x="7178063" y="4322750"/>
              <a:ext cx="330950" cy="512390"/>
            </a:xfrm>
            <a:custGeom>
              <a:rect b="b" l="l" r="r" t="t"/>
              <a:pathLst>
                <a:path extrusionOk="0" h="12636" w="13238">
                  <a:moveTo>
                    <a:pt x="12766" y="1"/>
                  </a:moveTo>
                  <a:lnTo>
                    <a:pt x="7868" y="4855"/>
                  </a:lnTo>
                  <a:lnTo>
                    <a:pt x="7868" y="4847"/>
                  </a:lnTo>
                  <a:lnTo>
                    <a:pt x="1" y="12635"/>
                  </a:lnTo>
                  <a:lnTo>
                    <a:pt x="472" y="12635"/>
                  </a:lnTo>
                  <a:lnTo>
                    <a:pt x="8043" y="5135"/>
                  </a:lnTo>
                  <a:lnTo>
                    <a:pt x="8051" y="5135"/>
                  </a:lnTo>
                  <a:lnTo>
                    <a:pt x="132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36"/>
            <p:cNvSpPr/>
            <p:nvPr/>
          </p:nvSpPr>
          <p:spPr>
            <a:xfrm>
              <a:off x="6791688" y="4322750"/>
              <a:ext cx="330750" cy="512390"/>
            </a:xfrm>
            <a:custGeom>
              <a:rect b="b" l="l" r="r" t="t"/>
              <a:pathLst>
                <a:path extrusionOk="0" h="12636" w="13230">
                  <a:moveTo>
                    <a:pt x="12758" y="1"/>
                  </a:moveTo>
                  <a:lnTo>
                    <a:pt x="1" y="12635"/>
                  </a:lnTo>
                  <a:lnTo>
                    <a:pt x="464" y="12635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36"/>
            <p:cNvSpPr/>
            <p:nvPr/>
          </p:nvSpPr>
          <p:spPr>
            <a:xfrm>
              <a:off x="6534113" y="4322750"/>
              <a:ext cx="330525" cy="512390"/>
            </a:xfrm>
            <a:custGeom>
              <a:rect b="b" l="l" r="r" t="t"/>
              <a:pathLst>
                <a:path extrusionOk="0" h="12636" w="13221">
                  <a:moveTo>
                    <a:pt x="12757" y="1"/>
                  </a:moveTo>
                  <a:lnTo>
                    <a:pt x="1" y="12635"/>
                  </a:lnTo>
                  <a:lnTo>
                    <a:pt x="463" y="12635"/>
                  </a:lnTo>
                  <a:lnTo>
                    <a:pt x="132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36"/>
            <p:cNvSpPr/>
            <p:nvPr/>
          </p:nvSpPr>
          <p:spPr>
            <a:xfrm>
              <a:off x="7564663" y="4802507"/>
              <a:ext cx="20550" cy="32643"/>
            </a:xfrm>
            <a:custGeom>
              <a:rect b="b" l="l" r="r" t="t"/>
              <a:pathLst>
                <a:path extrusionOk="0" h="805" w="822">
                  <a:moveTo>
                    <a:pt x="821" y="1"/>
                  </a:moveTo>
                  <a:lnTo>
                    <a:pt x="0" y="804"/>
                  </a:lnTo>
                  <a:lnTo>
                    <a:pt x="472" y="804"/>
                  </a:lnTo>
                  <a:lnTo>
                    <a:pt x="821" y="455"/>
                  </a:lnTo>
                  <a:lnTo>
                    <a:pt x="8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36"/>
            <p:cNvSpPr/>
            <p:nvPr/>
          </p:nvSpPr>
          <p:spPr>
            <a:xfrm>
              <a:off x="7435863" y="4595373"/>
              <a:ext cx="149350" cy="239772"/>
            </a:xfrm>
            <a:custGeom>
              <a:rect b="b" l="l" r="r" t="t"/>
              <a:pathLst>
                <a:path extrusionOk="0" h="5913" w="5974">
                  <a:moveTo>
                    <a:pt x="5973" y="1"/>
                  </a:moveTo>
                  <a:lnTo>
                    <a:pt x="2594" y="3345"/>
                  </a:lnTo>
                  <a:lnTo>
                    <a:pt x="1" y="5912"/>
                  </a:lnTo>
                  <a:lnTo>
                    <a:pt x="463" y="5912"/>
                  </a:lnTo>
                  <a:lnTo>
                    <a:pt x="2769" y="3633"/>
                  </a:lnTo>
                  <a:lnTo>
                    <a:pt x="5973" y="464"/>
                  </a:lnTo>
                  <a:lnTo>
                    <a:pt x="59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36"/>
            <p:cNvSpPr/>
            <p:nvPr/>
          </p:nvSpPr>
          <p:spPr>
            <a:xfrm>
              <a:off x="7242463" y="4322750"/>
              <a:ext cx="330950" cy="512390"/>
            </a:xfrm>
            <a:custGeom>
              <a:rect b="b" l="l" r="r" t="t"/>
              <a:pathLst>
                <a:path extrusionOk="0" h="12636" w="13238">
                  <a:moveTo>
                    <a:pt x="12766" y="1"/>
                  </a:moveTo>
                  <a:lnTo>
                    <a:pt x="6558" y="6156"/>
                  </a:lnTo>
                  <a:lnTo>
                    <a:pt x="6549" y="6156"/>
                  </a:lnTo>
                  <a:lnTo>
                    <a:pt x="1" y="12635"/>
                  </a:lnTo>
                  <a:lnTo>
                    <a:pt x="472" y="12635"/>
                  </a:lnTo>
                  <a:lnTo>
                    <a:pt x="6733" y="6444"/>
                  </a:lnTo>
                  <a:lnTo>
                    <a:pt x="132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36"/>
            <p:cNvSpPr/>
            <p:nvPr/>
          </p:nvSpPr>
          <p:spPr>
            <a:xfrm>
              <a:off x="6984888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66" y="1"/>
                  </a:moveTo>
                  <a:lnTo>
                    <a:pt x="11823" y="944"/>
                  </a:lnTo>
                  <a:lnTo>
                    <a:pt x="11823" y="935"/>
                  </a:lnTo>
                  <a:lnTo>
                    <a:pt x="0" y="12635"/>
                  </a:lnTo>
                  <a:lnTo>
                    <a:pt x="463" y="12635"/>
                  </a:lnTo>
                  <a:lnTo>
                    <a:pt x="11997" y="1223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36"/>
            <p:cNvSpPr/>
            <p:nvPr/>
          </p:nvSpPr>
          <p:spPr>
            <a:xfrm>
              <a:off x="6920488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66" y="1"/>
                  </a:moveTo>
                  <a:lnTo>
                    <a:pt x="0" y="12635"/>
                  </a:lnTo>
                  <a:lnTo>
                    <a:pt x="463" y="12635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36"/>
            <p:cNvSpPr/>
            <p:nvPr/>
          </p:nvSpPr>
          <p:spPr>
            <a:xfrm>
              <a:off x="6662913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57" y="1"/>
                  </a:moveTo>
                  <a:lnTo>
                    <a:pt x="0" y="12635"/>
                  </a:lnTo>
                  <a:lnTo>
                    <a:pt x="463" y="12635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36"/>
            <p:cNvSpPr/>
            <p:nvPr/>
          </p:nvSpPr>
          <p:spPr>
            <a:xfrm>
              <a:off x="6405113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66" y="1"/>
                  </a:moveTo>
                  <a:lnTo>
                    <a:pt x="0" y="12635"/>
                  </a:lnTo>
                  <a:lnTo>
                    <a:pt x="472" y="12635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36"/>
            <p:cNvSpPr/>
            <p:nvPr/>
          </p:nvSpPr>
          <p:spPr>
            <a:xfrm>
              <a:off x="7307088" y="4388605"/>
              <a:ext cx="278125" cy="446537"/>
            </a:xfrm>
            <a:custGeom>
              <a:rect b="b" l="l" r="r" t="t"/>
              <a:pathLst>
                <a:path extrusionOk="0" h="11012" w="11125">
                  <a:moveTo>
                    <a:pt x="11124" y="1"/>
                  </a:moveTo>
                  <a:lnTo>
                    <a:pt x="5230" y="5833"/>
                  </a:lnTo>
                  <a:lnTo>
                    <a:pt x="0" y="11011"/>
                  </a:lnTo>
                  <a:lnTo>
                    <a:pt x="463" y="11011"/>
                  </a:lnTo>
                  <a:lnTo>
                    <a:pt x="5405" y="6122"/>
                  </a:lnTo>
                  <a:lnTo>
                    <a:pt x="11124" y="463"/>
                  </a:lnTo>
                  <a:lnTo>
                    <a:pt x="111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36"/>
            <p:cNvSpPr/>
            <p:nvPr/>
          </p:nvSpPr>
          <p:spPr>
            <a:xfrm>
              <a:off x="7049288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66" y="1"/>
                  </a:moveTo>
                  <a:lnTo>
                    <a:pt x="10504" y="2245"/>
                  </a:lnTo>
                  <a:lnTo>
                    <a:pt x="0" y="12635"/>
                  </a:lnTo>
                  <a:lnTo>
                    <a:pt x="472" y="12635"/>
                  </a:lnTo>
                  <a:lnTo>
                    <a:pt x="10679" y="2533"/>
                  </a:lnTo>
                  <a:lnTo>
                    <a:pt x="132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36"/>
            <p:cNvSpPr/>
            <p:nvPr/>
          </p:nvSpPr>
          <p:spPr>
            <a:xfrm>
              <a:off x="6856088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57" y="1"/>
                  </a:moveTo>
                  <a:lnTo>
                    <a:pt x="1" y="12635"/>
                  </a:lnTo>
                  <a:lnTo>
                    <a:pt x="463" y="12635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36"/>
            <p:cNvSpPr/>
            <p:nvPr/>
          </p:nvSpPr>
          <p:spPr>
            <a:xfrm>
              <a:off x="6598513" y="4322750"/>
              <a:ext cx="330500" cy="512390"/>
            </a:xfrm>
            <a:custGeom>
              <a:rect b="b" l="l" r="r" t="t"/>
              <a:pathLst>
                <a:path extrusionOk="0" h="12636" w="13220">
                  <a:moveTo>
                    <a:pt x="12757" y="1"/>
                  </a:moveTo>
                  <a:lnTo>
                    <a:pt x="0" y="12635"/>
                  </a:lnTo>
                  <a:lnTo>
                    <a:pt x="463" y="12635"/>
                  </a:lnTo>
                  <a:lnTo>
                    <a:pt x="132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36"/>
            <p:cNvSpPr/>
            <p:nvPr/>
          </p:nvSpPr>
          <p:spPr>
            <a:xfrm>
              <a:off x="6340713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66" y="1"/>
                  </a:moveTo>
                  <a:lnTo>
                    <a:pt x="0" y="12635"/>
                  </a:lnTo>
                  <a:lnTo>
                    <a:pt x="472" y="12635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36"/>
            <p:cNvSpPr/>
            <p:nvPr/>
          </p:nvSpPr>
          <p:spPr>
            <a:xfrm>
              <a:off x="6727288" y="4322750"/>
              <a:ext cx="330750" cy="512390"/>
            </a:xfrm>
            <a:custGeom>
              <a:rect b="b" l="l" r="r" t="t"/>
              <a:pathLst>
                <a:path extrusionOk="0" h="12636" w="13230">
                  <a:moveTo>
                    <a:pt x="12758" y="1"/>
                  </a:moveTo>
                  <a:lnTo>
                    <a:pt x="1" y="12635"/>
                  </a:lnTo>
                  <a:lnTo>
                    <a:pt x="464" y="12635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36"/>
            <p:cNvSpPr/>
            <p:nvPr/>
          </p:nvSpPr>
          <p:spPr>
            <a:xfrm>
              <a:off x="2610950" y="4322750"/>
              <a:ext cx="330750" cy="512390"/>
            </a:xfrm>
            <a:custGeom>
              <a:rect b="b" l="l" r="r" t="t"/>
              <a:pathLst>
                <a:path extrusionOk="0" h="12636" w="13230">
                  <a:moveTo>
                    <a:pt x="12766" y="1"/>
                  </a:moveTo>
                  <a:lnTo>
                    <a:pt x="1" y="12635"/>
                  </a:lnTo>
                  <a:lnTo>
                    <a:pt x="464" y="12635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36"/>
            <p:cNvSpPr/>
            <p:nvPr/>
          </p:nvSpPr>
          <p:spPr>
            <a:xfrm>
              <a:off x="2546575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66" y="1"/>
                  </a:moveTo>
                  <a:lnTo>
                    <a:pt x="0" y="12635"/>
                  </a:lnTo>
                  <a:lnTo>
                    <a:pt x="463" y="12635"/>
                  </a:lnTo>
                  <a:lnTo>
                    <a:pt x="132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36"/>
            <p:cNvSpPr/>
            <p:nvPr/>
          </p:nvSpPr>
          <p:spPr>
            <a:xfrm>
              <a:off x="2417775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57" y="1"/>
                  </a:moveTo>
                  <a:lnTo>
                    <a:pt x="0" y="12635"/>
                  </a:lnTo>
                  <a:lnTo>
                    <a:pt x="463" y="12635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36"/>
            <p:cNvSpPr/>
            <p:nvPr/>
          </p:nvSpPr>
          <p:spPr>
            <a:xfrm>
              <a:off x="2288975" y="4322750"/>
              <a:ext cx="330750" cy="512390"/>
            </a:xfrm>
            <a:custGeom>
              <a:rect b="b" l="l" r="r" t="t"/>
              <a:pathLst>
                <a:path extrusionOk="0" h="12636" w="13230">
                  <a:moveTo>
                    <a:pt x="12758" y="1"/>
                  </a:moveTo>
                  <a:lnTo>
                    <a:pt x="1" y="12635"/>
                  </a:lnTo>
                  <a:lnTo>
                    <a:pt x="464" y="12635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36"/>
            <p:cNvSpPr/>
            <p:nvPr/>
          </p:nvSpPr>
          <p:spPr>
            <a:xfrm>
              <a:off x="2040350" y="4322750"/>
              <a:ext cx="321575" cy="512390"/>
            </a:xfrm>
            <a:custGeom>
              <a:rect b="b" l="l" r="r" t="t"/>
              <a:pathLst>
                <a:path extrusionOk="0" h="12636" w="12863">
                  <a:moveTo>
                    <a:pt x="12399" y="1"/>
                  </a:moveTo>
                  <a:lnTo>
                    <a:pt x="1" y="12277"/>
                  </a:lnTo>
                  <a:lnTo>
                    <a:pt x="1" y="12635"/>
                  </a:lnTo>
                  <a:lnTo>
                    <a:pt x="105" y="12635"/>
                  </a:lnTo>
                  <a:lnTo>
                    <a:pt x="128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36"/>
            <p:cNvSpPr/>
            <p:nvPr/>
          </p:nvSpPr>
          <p:spPr>
            <a:xfrm>
              <a:off x="2095800" y="4322750"/>
              <a:ext cx="330500" cy="512390"/>
            </a:xfrm>
            <a:custGeom>
              <a:rect b="b" l="l" r="r" t="t"/>
              <a:pathLst>
                <a:path extrusionOk="0" h="12636" w="13220">
                  <a:moveTo>
                    <a:pt x="12757" y="1"/>
                  </a:moveTo>
                  <a:lnTo>
                    <a:pt x="0" y="12635"/>
                  </a:lnTo>
                  <a:lnTo>
                    <a:pt x="463" y="12635"/>
                  </a:lnTo>
                  <a:lnTo>
                    <a:pt x="132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36"/>
            <p:cNvSpPr/>
            <p:nvPr/>
          </p:nvSpPr>
          <p:spPr>
            <a:xfrm>
              <a:off x="2482175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66" y="1"/>
                  </a:moveTo>
                  <a:lnTo>
                    <a:pt x="0" y="12635"/>
                  </a:lnTo>
                  <a:lnTo>
                    <a:pt x="463" y="12635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36"/>
            <p:cNvSpPr/>
            <p:nvPr/>
          </p:nvSpPr>
          <p:spPr>
            <a:xfrm>
              <a:off x="2353375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57" y="1"/>
                  </a:moveTo>
                  <a:lnTo>
                    <a:pt x="1" y="12635"/>
                  </a:lnTo>
                  <a:lnTo>
                    <a:pt x="463" y="12635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36"/>
            <p:cNvSpPr/>
            <p:nvPr/>
          </p:nvSpPr>
          <p:spPr>
            <a:xfrm>
              <a:off x="2160200" y="4322750"/>
              <a:ext cx="330500" cy="512390"/>
            </a:xfrm>
            <a:custGeom>
              <a:rect b="b" l="l" r="r" t="t"/>
              <a:pathLst>
                <a:path extrusionOk="0" h="12636" w="13220">
                  <a:moveTo>
                    <a:pt x="12757" y="1"/>
                  </a:moveTo>
                  <a:lnTo>
                    <a:pt x="0" y="12635"/>
                  </a:lnTo>
                  <a:lnTo>
                    <a:pt x="463" y="12635"/>
                  </a:lnTo>
                  <a:lnTo>
                    <a:pt x="132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36"/>
            <p:cNvSpPr/>
            <p:nvPr/>
          </p:nvSpPr>
          <p:spPr>
            <a:xfrm>
              <a:off x="2040350" y="4322750"/>
              <a:ext cx="192775" cy="309478"/>
            </a:xfrm>
            <a:custGeom>
              <a:rect b="b" l="l" r="r" t="t"/>
              <a:pathLst>
                <a:path extrusionOk="0" h="7632" w="7711">
                  <a:moveTo>
                    <a:pt x="7248" y="1"/>
                  </a:moveTo>
                  <a:lnTo>
                    <a:pt x="1" y="7178"/>
                  </a:lnTo>
                  <a:lnTo>
                    <a:pt x="1" y="7632"/>
                  </a:lnTo>
                  <a:lnTo>
                    <a:pt x="77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36"/>
            <p:cNvSpPr/>
            <p:nvPr/>
          </p:nvSpPr>
          <p:spPr>
            <a:xfrm>
              <a:off x="2040350" y="4322750"/>
              <a:ext cx="128375" cy="206116"/>
            </a:xfrm>
            <a:custGeom>
              <a:rect b="b" l="l" r="r" t="t"/>
              <a:pathLst>
                <a:path extrusionOk="0" h="5083" w="5135">
                  <a:moveTo>
                    <a:pt x="4672" y="1"/>
                  </a:moveTo>
                  <a:lnTo>
                    <a:pt x="1" y="4628"/>
                  </a:lnTo>
                  <a:lnTo>
                    <a:pt x="1" y="5082"/>
                  </a:lnTo>
                  <a:lnTo>
                    <a:pt x="51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36"/>
            <p:cNvSpPr/>
            <p:nvPr/>
          </p:nvSpPr>
          <p:spPr>
            <a:xfrm>
              <a:off x="2224575" y="4322750"/>
              <a:ext cx="330525" cy="512390"/>
            </a:xfrm>
            <a:custGeom>
              <a:rect b="b" l="l" r="r" t="t"/>
              <a:pathLst>
                <a:path extrusionOk="0" h="12636" w="13221">
                  <a:moveTo>
                    <a:pt x="12758" y="1"/>
                  </a:moveTo>
                  <a:lnTo>
                    <a:pt x="1" y="12635"/>
                  </a:lnTo>
                  <a:lnTo>
                    <a:pt x="464" y="12635"/>
                  </a:lnTo>
                  <a:lnTo>
                    <a:pt x="132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36"/>
            <p:cNvSpPr/>
            <p:nvPr/>
          </p:nvSpPr>
          <p:spPr>
            <a:xfrm>
              <a:off x="2040350" y="4322750"/>
              <a:ext cx="257175" cy="412880"/>
            </a:xfrm>
            <a:custGeom>
              <a:rect b="b" l="l" r="r" t="t"/>
              <a:pathLst>
                <a:path extrusionOk="0" h="10182" w="10287">
                  <a:moveTo>
                    <a:pt x="9824" y="1"/>
                  </a:moveTo>
                  <a:lnTo>
                    <a:pt x="1" y="9728"/>
                  </a:lnTo>
                  <a:lnTo>
                    <a:pt x="1" y="10182"/>
                  </a:lnTo>
                  <a:lnTo>
                    <a:pt x="102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36"/>
            <p:cNvSpPr/>
            <p:nvPr/>
          </p:nvSpPr>
          <p:spPr>
            <a:xfrm>
              <a:off x="2040350" y="4322750"/>
              <a:ext cx="63975" cy="102713"/>
            </a:xfrm>
            <a:custGeom>
              <a:rect b="b" l="l" r="r" t="t"/>
              <a:pathLst>
                <a:path extrusionOk="0" h="2533" w="2559">
                  <a:moveTo>
                    <a:pt x="2096" y="1"/>
                  </a:moveTo>
                  <a:lnTo>
                    <a:pt x="1" y="2070"/>
                  </a:lnTo>
                  <a:lnTo>
                    <a:pt x="1" y="2533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36"/>
            <p:cNvSpPr/>
            <p:nvPr/>
          </p:nvSpPr>
          <p:spPr>
            <a:xfrm>
              <a:off x="4796413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57" y="1"/>
                  </a:moveTo>
                  <a:lnTo>
                    <a:pt x="0" y="12635"/>
                  </a:lnTo>
                  <a:lnTo>
                    <a:pt x="463" y="12635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36"/>
            <p:cNvSpPr/>
            <p:nvPr/>
          </p:nvSpPr>
          <p:spPr>
            <a:xfrm>
              <a:off x="4667613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57" y="1"/>
                  </a:moveTo>
                  <a:lnTo>
                    <a:pt x="1" y="12635"/>
                  </a:lnTo>
                  <a:lnTo>
                    <a:pt x="463" y="12635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36"/>
            <p:cNvSpPr/>
            <p:nvPr/>
          </p:nvSpPr>
          <p:spPr>
            <a:xfrm>
              <a:off x="4409813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66" y="1"/>
                  </a:moveTo>
                  <a:lnTo>
                    <a:pt x="2515" y="10147"/>
                  </a:lnTo>
                  <a:lnTo>
                    <a:pt x="1" y="12635"/>
                  </a:lnTo>
                  <a:lnTo>
                    <a:pt x="463" y="12635"/>
                  </a:lnTo>
                  <a:lnTo>
                    <a:pt x="2638" y="10487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36"/>
            <p:cNvSpPr/>
            <p:nvPr/>
          </p:nvSpPr>
          <p:spPr>
            <a:xfrm>
              <a:off x="4474213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66" y="1"/>
                  </a:moveTo>
                  <a:lnTo>
                    <a:pt x="1197" y="11456"/>
                  </a:lnTo>
                  <a:lnTo>
                    <a:pt x="1197" y="11448"/>
                  </a:lnTo>
                  <a:lnTo>
                    <a:pt x="0" y="12635"/>
                  </a:lnTo>
                  <a:lnTo>
                    <a:pt x="463" y="12635"/>
                  </a:lnTo>
                  <a:lnTo>
                    <a:pt x="1319" y="11788"/>
                  </a:lnTo>
                  <a:lnTo>
                    <a:pt x="1319" y="11797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36"/>
            <p:cNvSpPr/>
            <p:nvPr/>
          </p:nvSpPr>
          <p:spPr>
            <a:xfrm>
              <a:off x="4087613" y="4322750"/>
              <a:ext cx="330950" cy="512390"/>
            </a:xfrm>
            <a:custGeom>
              <a:rect b="b" l="l" r="r" t="t"/>
              <a:pathLst>
                <a:path extrusionOk="0" h="12636" w="13238">
                  <a:moveTo>
                    <a:pt x="12775" y="1"/>
                  </a:moveTo>
                  <a:lnTo>
                    <a:pt x="9108" y="3633"/>
                  </a:lnTo>
                  <a:lnTo>
                    <a:pt x="9108" y="3624"/>
                  </a:lnTo>
                  <a:lnTo>
                    <a:pt x="1" y="12635"/>
                  </a:lnTo>
                  <a:lnTo>
                    <a:pt x="472" y="12635"/>
                  </a:lnTo>
                  <a:lnTo>
                    <a:pt x="9230" y="3965"/>
                  </a:lnTo>
                  <a:lnTo>
                    <a:pt x="9230" y="3973"/>
                  </a:lnTo>
                  <a:lnTo>
                    <a:pt x="132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36"/>
            <p:cNvSpPr/>
            <p:nvPr/>
          </p:nvSpPr>
          <p:spPr>
            <a:xfrm>
              <a:off x="4732013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57" y="1"/>
                  </a:moveTo>
                  <a:lnTo>
                    <a:pt x="0" y="12635"/>
                  </a:lnTo>
                  <a:lnTo>
                    <a:pt x="463" y="12635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36"/>
            <p:cNvSpPr/>
            <p:nvPr/>
          </p:nvSpPr>
          <p:spPr>
            <a:xfrm>
              <a:off x="4538838" y="4322750"/>
              <a:ext cx="330500" cy="512390"/>
            </a:xfrm>
            <a:custGeom>
              <a:rect b="b" l="l" r="r" t="t"/>
              <a:pathLst>
                <a:path extrusionOk="0" h="12636" w="13220">
                  <a:moveTo>
                    <a:pt x="12757" y="1"/>
                  </a:moveTo>
                  <a:lnTo>
                    <a:pt x="0" y="12635"/>
                  </a:lnTo>
                  <a:lnTo>
                    <a:pt x="463" y="12635"/>
                  </a:lnTo>
                  <a:lnTo>
                    <a:pt x="132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36"/>
            <p:cNvSpPr/>
            <p:nvPr/>
          </p:nvSpPr>
          <p:spPr>
            <a:xfrm>
              <a:off x="4281038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66" y="1"/>
                  </a:moveTo>
                  <a:lnTo>
                    <a:pt x="5152" y="7545"/>
                  </a:lnTo>
                  <a:lnTo>
                    <a:pt x="5143" y="7536"/>
                  </a:lnTo>
                  <a:lnTo>
                    <a:pt x="0" y="12635"/>
                  </a:lnTo>
                  <a:lnTo>
                    <a:pt x="463" y="12635"/>
                  </a:lnTo>
                  <a:lnTo>
                    <a:pt x="5265" y="7876"/>
                  </a:lnTo>
                  <a:lnTo>
                    <a:pt x="5265" y="7885"/>
                  </a:lnTo>
                  <a:lnTo>
                    <a:pt x="132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36"/>
            <p:cNvSpPr/>
            <p:nvPr/>
          </p:nvSpPr>
          <p:spPr>
            <a:xfrm>
              <a:off x="4216413" y="4322750"/>
              <a:ext cx="330950" cy="512390"/>
            </a:xfrm>
            <a:custGeom>
              <a:rect b="b" l="l" r="r" t="t"/>
              <a:pathLst>
                <a:path extrusionOk="0" h="12636" w="13238">
                  <a:moveTo>
                    <a:pt x="12775" y="1"/>
                  </a:moveTo>
                  <a:lnTo>
                    <a:pt x="6479" y="6235"/>
                  </a:lnTo>
                  <a:lnTo>
                    <a:pt x="6471" y="6235"/>
                  </a:lnTo>
                  <a:lnTo>
                    <a:pt x="0" y="12635"/>
                  </a:lnTo>
                  <a:lnTo>
                    <a:pt x="472" y="12635"/>
                  </a:lnTo>
                  <a:lnTo>
                    <a:pt x="6593" y="6575"/>
                  </a:lnTo>
                  <a:lnTo>
                    <a:pt x="132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36"/>
            <p:cNvSpPr/>
            <p:nvPr/>
          </p:nvSpPr>
          <p:spPr>
            <a:xfrm>
              <a:off x="3958838" y="4322750"/>
              <a:ext cx="330950" cy="512390"/>
            </a:xfrm>
            <a:custGeom>
              <a:rect b="b" l="l" r="r" t="t"/>
              <a:pathLst>
                <a:path extrusionOk="0" h="12636" w="13238">
                  <a:moveTo>
                    <a:pt x="12766" y="1"/>
                  </a:moveTo>
                  <a:lnTo>
                    <a:pt x="11744" y="1022"/>
                  </a:lnTo>
                  <a:lnTo>
                    <a:pt x="11735" y="1022"/>
                  </a:lnTo>
                  <a:lnTo>
                    <a:pt x="0" y="12635"/>
                  </a:lnTo>
                  <a:lnTo>
                    <a:pt x="463" y="12635"/>
                  </a:lnTo>
                  <a:lnTo>
                    <a:pt x="11858" y="1363"/>
                  </a:lnTo>
                  <a:lnTo>
                    <a:pt x="132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36"/>
            <p:cNvSpPr/>
            <p:nvPr/>
          </p:nvSpPr>
          <p:spPr>
            <a:xfrm>
              <a:off x="4603213" y="4322750"/>
              <a:ext cx="330525" cy="512390"/>
            </a:xfrm>
            <a:custGeom>
              <a:rect b="b" l="l" r="r" t="t"/>
              <a:pathLst>
                <a:path extrusionOk="0" h="12636" w="13221">
                  <a:moveTo>
                    <a:pt x="12758" y="1"/>
                  </a:moveTo>
                  <a:lnTo>
                    <a:pt x="1" y="12635"/>
                  </a:lnTo>
                  <a:lnTo>
                    <a:pt x="464" y="12635"/>
                  </a:lnTo>
                  <a:lnTo>
                    <a:pt x="132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36"/>
            <p:cNvSpPr/>
            <p:nvPr/>
          </p:nvSpPr>
          <p:spPr>
            <a:xfrm>
              <a:off x="4345413" y="4322750"/>
              <a:ext cx="330750" cy="512390"/>
            </a:xfrm>
            <a:custGeom>
              <a:rect b="b" l="l" r="r" t="t"/>
              <a:pathLst>
                <a:path extrusionOk="0" h="12636" w="13230">
                  <a:moveTo>
                    <a:pt x="12766" y="1"/>
                  </a:moveTo>
                  <a:lnTo>
                    <a:pt x="3834" y="8846"/>
                  </a:lnTo>
                  <a:lnTo>
                    <a:pt x="1" y="12635"/>
                  </a:lnTo>
                  <a:lnTo>
                    <a:pt x="464" y="12635"/>
                  </a:lnTo>
                  <a:lnTo>
                    <a:pt x="3947" y="9186"/>
                  </a:lnTo>
                  <a:lnTo>
                    <a:pt x="3956" y="9186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36"/>
            <p:cNvSpPr/>
            <p:nvPr/>
          </p:nvSpPr>
          <p:spPr>
            <a:xfrm>
              <a:off x="4152013" y="4322750"/>
              <a:ext cx="330950" cy="512390"/>
            </a:xfrm>
            <a:custGeom>
              <a:rect b="b" l="l" r="r" t="t"/>
              <a:pathLst>
                <a:path extrusionOk="0" h="12636" w="13238">
                  <a:moveTo>
                    <a:pt x="12775" y="1"/>
                  </a:moveTo>
                  <a:lnTo>
                    <a:pt x="7789" y="4934"/>
                  </a:lnTo>
                  <a:lnTo>
                    <a:pt x="1" y="12635"/>
                  </a:lnTo>
                  <a:lnTo>
                    <a:pt x="472" y="12635"/>
                  </a:lnTo>
                  <a:lnTo>
                    <a:pt x="7911" y="5274"/>
                  </a:lnTo>
                  <a:lnTo>
                    <a:pt x="132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36"/>
            <p:cNvSpPr/>
            <p:nvPr/>
          </p:nvSpPr>
          <p:spPr>
            <a:xfrm>
              <a:off x="3894438" y="4322750"/>
              <a:ext cx="330950" cy="512390"/>
            </a:xfrm>
            <a:custGeom>
              <a:rect b="b" l="l" r="r" t="t"/>
              <a:pathLst>
                <a:path extrusionOk="0" h="12636" w="13238">
                  <a:moveTo>
                    <a:pt x="12766" y="1"/>
                  </a:moveTo>
                  <a:lnTo>
                    <a:pt x="0" y="12635"/>
                  </a:lnTo>
                  <a:lnTo>
                    <a:pt x="463" y="12635"/>
                  </a:lnTo>
                  <a:lnTo>
                    <a:pt x="13176" y="53"/>
                  </a:lnTo>
                  <a:lnTo>
                    <a:pt x="13176" y="62"/>
                  </a:lnTo>
                  <a:lnTo>
                    <a:pt x="132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36"/>
            <p:cNvSpPr/>
            <p:nvPr/>
          </p:nvSpPr>
          <p:spPr>
            <a:xfrm>
              <a:off x="4023238" y="4322750"/>
              <a:ext cx="330950" cy="512390"/>
            </a:xfrm>
            <a:custGeom>
              <a:rect b="b" l="l" r="r" t="t"/>
              <a:pathLst>
                <a:path extrusionOk="0" h="12636" w="13238">
                  <a:moveTo>
                    <a:pt x="12766" y="1"/>
                  </a:moveTo>
                  <a:lnTo>
                    <a:pt x="10426" y="2323"/>
                  </a:lnTo>
                  <a:lnTo>
                    <a:pt x="0" y="12635"/>
                  </a:lnTo>
                  <a:lnTo>
                    <a:pt x="472" y="12635"/>
                  </a:lnTo>
                  <a:lnTo>
                    <a:pt x="10539" y="2664"/>
                  </a:lnTo>
                  <a:lnTo>
                    <a:pt x="10548" y="2664"/>
                  </a:lnTo>
                  <a:lnTo>
                    <a:pt x="132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36"/>
            <p:cNvSpPr/>
            <p:nvPr/>
          </p:nvSpPr>
          <p:spPr>
            <a:xfrm>
              <a:off x="5243675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57" y="1"/>
                  </a:moveTo>
                  <a:lnTo>
                    <a:pt x="0" y="12635"/>
                  </a:lnTo>
                  <a:lnTo>
                    <a:pt x="463" y="12635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36"/>
            <p:cNvSpPr/>
            <p:nvPr/>
          </p:nvSpPr>
          <p:spPr>
            <a:xfrm>
              <a:off x="5114875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57" y="1"/>
                  </a:moveTo>
                  <a:lnTo>
                    <a:pt x="1" y="12635"/>
                  </a:lnTo>
                  <a:lnTo>
                    <a:pt x="463" y="12635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36"/>
            <p:cNvSpPr/>
            <p:nvPr/>
          </p:nvSpPr>
          <p:spPr>
            <a:xfrm>
              <a:off x="4857075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66" y="1"/>
                  </a:moveTo>
                  <a:lnTo>
                    <a:pt x="2515" y="10147"/>
                  </a:lnTo>
                  <a:lnTo>
                    <a:pt x="1" y="12635"/>
                  </a:lnTo>
                  <a:lnTo>
                    <a:pt x="463" y="12635"/>
                  </a:lnTo>
                  <a:lnTo>
                    <a:pt x="2638" y="10487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36"/>
            <p:cNvSpPr/>
            <p:nvPr/>
          </p:nvSpPr>
          <p:spPr>
            <a:xfrm>
              <a:off x="4921475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66" y="1"/>
                  </a:moveTo>
                  <a:lnTo>
                    <a:pt x="1197" y="11456"/>
                  </a:lnTo>
                  <a:lnTo>
                    <a:pt x="1197" y="11448"/>
                  </a:lnTo>
                  <a:lnTo>
                    <a:pt x="0" y="12635"/>
                  </a:lnTo>
                  <a:lnTo>
                    <a:pt x="463" y="12635"/>
                  </a:lnTo>
                  <a:lnTo>
                    <a:pt x="1319" y="11788"/>
                  </a:lnTo>
                  <a:lnTo>
                    <a:pt x="1319" y="11797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36"/>
            <p:cNvSpPr/>
            <p:nvPr/>
          </p:nvSpPr>
          <p:spPr>
            <a:xfrm>
              <a:off x="5179275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57" y="1"/>
                  </a:moveTo>
                  <a:lnTo>
                    <a:pt x="0" y="12635"/>
                  </a:lnTo>
                  <a:lnTo>
                    <a:pt x="463" y="12635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36"/>
            <p:cNvSpPr/>
            <p:nvPr/>
          </p:nvSpPr>
          <p:spPr>
            <a:xfrm>
              <a:off x="4986100" y="4322750"/>
              <a:ext cx="330500" cy="512390"/>
            </a:xfrm>
            <a:custGeom>
              <a:rect b="b" l="l" r="r" t="t"/>
              <a:pathLst>
                <a:path extrusionOk="0" h="12636" w="13220">
                  <a:moveTo>
                    <a:pt x="12757" y="1"/>
                  </a:moveTo>
                  <a:lnTo>
                    <a:pt x="0" y="12635"/>
                  </a:lnTo>
                  <a:lnTo>
                    <a:pt x="463" y="12635"/>
                  </a:lnTo>
                  <a:lnTo>
                    <a:pt x="132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36"/>
            <p:cNvSpPr/>
            <p:nvPr/>
          </p:nvSpPr>
          <p:spPr>
            <a:xfrm>
              <a:off x="5050475" y="4322750"/>
              <a:ext cx="330525" cy="512390"/>
            </a:xfrm>
            <a:custGeom>
              <a:rect b="b" l="l" r="r" t="t"/>
              <a:pathLst>
                <a:path extrusionOk="0" h="12636" w="13221">
                  <a:moveTo>
                    <a:pt x="12758" y="1"/>
                  </a:moveTo>
                  <a:lnTo>
                    <a:pt x="1" y="12635"/>
                  </a:lnTo>
                  <a:lnTo>
                    <a:pt x="464" y="12635"/>
                  </a:lnTo>
                  <a:lnTo>
                    <a:pt x="132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36"/>
            <p:cNvSpPr/>
            <p:nvPr/>
          </p:nvSpPr>
          <p:spPr>
            <a:xfrm>
              <a:off x="6018963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57" y="1"/>
                  </a:moveTo>
                  <a:lnTo>
                    <a:pt x="1" y="12635"/>
                  </a:lnTo>
                  <a:lnTo>
                    <a:pt x="463" y="12635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36"/>
            <p:cNvSpPr/>
            <p:nvPr/>
          </p:nvSpPr>
          <p:spPr>
            <a:xfrm>
              <a:off x="5761163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66" y="1"/>
                  </a:moveTo>
                  <a:lnTo>
                    <a:pt x="2515" y="10147"/>
                  </a:lnTo>
                  <a:lnTo>
                    <a:pt x="1" y="12635"/>
                  </a:lnTo>
                  <a:lnTo>
                    <a:pt x="463" y="12635"/>
                  </a:lnTo>
                  <a:lnTo>
                    <a:pt x="2638" y="10487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36"/>
            <p:cNvSpPr/>
            <p:nvPr/>
          </p:nvSpPr>
          <p:spPr>
            <a:xfrm>
              <a:off x="5825563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66" y="1"/>
                  </a:moveTo>
                  <a:lnTo>
                    <a:pt x="1197" y="11456"/>
                  </a:lnTo>
                  <a:lnTo>
                    <a:pt x="1197" y="11448"/>
                  </a:lnTo>
                  <a:lnTo>
                    <a:pt x="0" y="12635"/>
                  </a:lnTo>
                  <a:lnTo>
                    <a:pt x="463" y="12635"/>
                  </a:lnTo>
                  <a:lnTo>
                    <a:pt x="1319" y="11788"/>
                  </a:lnTo>
                  <a:lnTo>
                    <a:pt x="1319" y="11797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36"/>
            <p:cNvSpPr/>
            <p:nvPr/>
          </p:nvSpPr>
          <p:spPr>
            <a:xfrm>
              <a:off x="5438963" y="4322750"/>
              <a:ext cx="330950" cy="512390"/>
            </a:xfrm>
            <a:custGeom>
              <a:rect b="b" l="l" r="r" t="t"/>
              <a:pathLst>
                <a:path extrusionOk="0" h="12636" w="13238">
                  <a:moveTo>
                    <a:pt x="12775" y="1"/>
                  </a:moveTo>
                  <a:lnTo>
                    <a:pt x="9108" y="3633"/>
                  </a:lnTo>
                  <a:lnTo>
                    <a:pt x="9108" y="3624"/>
                  </a:lnTo>
                  <a:lnTo>
                    <a:pt x="1" y="12635"/>
                  </a:lnTo>
                  <a:lnTo>
                    <a:pt x="472" y="12635"/>
                  </a:lnTo>
                  <a:lnTo>
                    <a:pt x="9230" y="3965"/>
                  </a:lnTo>
                  <a:lnTo>
                    <a:pt x="9230" y="3973"/>
                  </a:lnTo>
                  <a:lnTo>
                    <a:pt x="132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36"/>
            <p:cNvSpPr/>
            <p:nvPr/>
          </p:nvSpPr>
          <p:spPr>
            <a:xfrm>
              <a:off x="5890188" y="4322750"/>
              <a:ext cx="330500" cy="512390"/>
            </a:xfrm>
            <a:custGeom>
              <a:rect b="b" l="l" r="r" t="t"/>
              <a:pathLst>
                <a:path extrusionOk="0" h="12636" w="13220">
                  <a:moveTo>
                    <a:pt x="12757" y="1"/>
                  </a:moveTo>
                  <a:lnTo>
                    <a:pt x="0" y="12635"/>
                  </a:lnTo>
                  <a:lnTo>
                    <a:pt x="463" y="12635"/>
                  </a:lnTo>
                  <a:lnTo>
                    <a:pt x="132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36"/>
            <p:cNvSpPr/>
            <p:nvPr/>
          </p:nvSpPr>
          <p:spPr>
            <a:xfrm>
              <a:off x="5632388" y="4322750"/>
              <a:ext cx="330725" cy="512390"/>
            </a:xfrm>
            <a:custGeom>
              <a:rect b="b" l="l" r="r" t="t"/>
              <a:pathLst>
                <a:path extrusionOk="0" h="12636" w="13229">
                  <a:moveTo>
                    <a:pt x="12766" y="1"/>
                  </a:moveTo>
                  <a:lnTo>
                    <a:pt x="5152" y="7545"/>
                  </a:lnTo>
                  <a:lnTo>
                    <a:pt x="5143" y="7536"/>
                  </a:lnTo>
                  <a:lnTo>
                    <a:pt x="0" y="12635"/>
                  </a:lnTo>
                  <a:lnTo>
                    <a:pt x="463" y="12635"/>
                  </a:lnTo>
                  <a:lnTo>
                    <a:pt x="5265" y="7876"/>
                  </a:lnTo>
                  <a:lnTo>
                    <a:pt x="5265" y="7885"/>
                  </a:lnTo>
                  <a:lnTo>
                    <a:pt x="132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36"/>
            <p:cNvSpPr/>
            <p:nvPr/>
          </p:nvSpPr>
          <p:spPr>
            <a:xfrm>
              <a:off x="5567763" y="4322750"/>
              <a:ext cx="330950" cy="512390"/>
            </a:xfrm>
            <a:custGeom>
              <a:rect b="b" l="l" r="r" t="t"/>
              <a:pathLst>
                <a:path extrusionOk="0" h="12636" w="13238">
                  <a:moveTo>
                    <a:pt x="12775" y="1"/>
                  </a:moveTo>
                  <a:lnTo>
                    <a:pt x="6479" y="6235"/>
                  </a:lnTo>
                  <a:lnTo>
                    <a:pt x="6471" y="6235"/>
                  </a:lnTo>
                  <a:lnTo>
                    <a:pt x="0" y="12635"/>
                  </a:lnTo>
                  <a:lnTo>
                    <a:pt x="472" y="12635"/>
                  </a:lnTo>
                  <a:lnTo>
                    <a:pt x="6593" y="6575"/>
                  </a:lnTo>
                  <a:lnTo>
                    <a:pt x="132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36"/>
            <p:cNvSpPr/>
            <p:nvPr/>
          </p:nvSpPr>
          <p:spPr>
            <a:xfrm>
              <a:off x="5310188" y="4322750"/>
              <a:ext cx="330950" cy="512390"/>
            </a:xfrm>
            <a:custGeom>
              <a:rect b="b" l="l" r="r" t="t"/>
              <a:pathLst>
                <a:path extrusionOk="0" h="12636" w="13238">
                  <a:moveTo>
                    <a:pt x="12766" y="1"/>
                  </a:moveTo>
                  <a:lnTo>
                    <a:pt x="11744" y="1022"/>
                  </a:lnTo>
                  <a:lnTo>
                    <a:pt x="11735" y="1022"/>
                  </a:lnTo>
                  <a:lnTo>
                    <a:pt x="0" y="12635"/>
                  </a:lnTo>
                  <a:lnTo>
                    <a:pt x="463" y="12635"/>
                  </a:lnTo>
                  <a:lnTo>
                    <a:pt x="11858" y="1363"/>
                  </a:lnTo>
                  <a:lnTo>
                    <a:pt x="132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36"/>
            <p:cNvSpPr/>
            <p:nvPr/>
          </p:nvSpPr>
          <p:spPr>
            <a:xfrm>
              <a:off x="5954563" y="4322750"/>
              <a:ext cx="330525" cy="512390"/>
            </a:xfrm>
            <a:custGeom>
              <a:rect b="b" l="l" r="r" t="t"/>
              <a:pathLst>
                <a:path extrusionOk="0" h="12636" w="13221">
                  <a:moveTo>
                    <a:pt x="12758" y="1"/>
                  </a:moveTo>
                  <a:lnTo>
                    <a:pt x="1" y="12635"/>
                  </a:lnTo>
                  <a:lnTo>
                    <a:pt x="464" y="12635"/>
                  </a:lnTo>
                  <a:lnTo>
                    <a:pt x="132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36"/>
            <p:cNvSpPr/>
            <p:nvPr/>
          </p:nvSpPr>
          <p:spPr>
            <a:xfrm>
              <a:off x="5696763" y="4322750"/>
              <a:ext cx="330750" cy="512390"/>
            </a:xfrm>
            <a:custGeom>
              <a:rect b="b" l="l" r="r" t="t"/>
              <a:pathLst>
                <a:path extrusionOk="0" h="12636" w="13230">
                  <a:moveTo>
                    <a:pt x="12766" y="1"/>
                  </a:moveTo>
                  <a:lnTo>
                    <a:pt x="3834" y="8846"/>
                  </a:lnTo>
                  <a:lnTo>
                    <a:pt x="1" y="12635"/>
                  </a:lnTo>
                  <a:lnTo>
                    <a:pt x="464" y="12635"/>
                  </a:lnTo>
                  <a:lnTo>
                    <a:pt x="3947" y="9186"/>
                  </a:lnTo>
                  <a:lnTo>
                    <a:pt x="3956" y="9186"/>
                  </a:lnTo>
                  <a:lnTo>
                    <a:pt x="13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36"/>
            <p:cNvSpPr/>
            <p:nvPr/>
          </p:nvSpPr>
          <p:spPr>
            <a:xfrm>
              <a:off x="5503363" y="4322750"/>
              <a:ext cx="330950" cy="512390"/>
            </a:xfrm>
            <a:custGeom>
              <a:rect b="b" l="l" r="r" t="t"/>
              <a:pathLst>
                <a:path extrusionOk="0" h="12636" w="13238">
                  <a:moveTo>
                    <a:pt x="12775" y="1"/>
                  </a:moveTo>
                  <a:lnTo>
                    <a:pt x="7789" y="4934"/>
                  </a:lnTo>
                  <a:lnTo>
                    <a:pt x="1" y="12635"/>
                  </a:lnTo>
                  <a:lnTo>
                    <a:pt x="472" y="12635"/>
                  </a:lnTo>
                  <a:lnTo>
                    <a:pt x="7911" y="5274"/>
                  </a:lnTo>
                  <a:lnTo>
                    <a:pt x="132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36"/>
            <p:cNvSpPr/>
            <p:nvPr/>
          </p:nvSpPr>
          <p:spPr>
            <a:xfrm>
              <a:off x="5245788" y="4322750"/>
              <a:ext cx="330950" cy="512390"/>
            </a:xfrm>
            <a:custGeom>
              <a:rect b="b" l="l" r="r" t="t"/>
              <a:pathLst>
                <a:path extrusionOk="0" h="12636" w="13238">
                  <a:moveTo>
                    <a:pt x="12766" y="1"/>
                  </a:moveTo>
                  <a:lnTo>
                    <a:pt x="0" y="12635"/>
                  </a:lnTo>
                  <a:lnTo>
                    <a:pt x="463" y="12635"/>
                  </a:lnTo>
                  <a:lnTo>
                    <a:pt x="13176" y="53"/>
                  </a:lnTo>
                  <a:lnTo>
                    <a:pt x="13176" y="62"/>
                  </a:lnTo>
                  <a:lnTo>
                    <a:pt x="132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36"/>
            <p:cNvSpPr/>
            <p:nvPr/>
          </p:nvSpPr>
          <p:spPr>
            <a:xfrm>
              <a:off x="5374588" y="4322750"/>
              <a:ext cx="330950" cy="512390"/>
            </a:xfrm>
            <a:custGeom>
              <a:rect b="b" l="l" r="r" t="t"/>
              <a:pathLst>
                <a:path extrusionOk="0" h="12636" w="13238">
                  <a:moveTo>
                    <a:pt x="12766" y="1"/>
                  </a:moveTo>
                  <a:lnTo>
                    <a:pt x="10426" y="2323"/>
                  </a:lnTo>
                  <a:lnTo>
                    <a:pt x="0" y="12635"/>
                  </a:lnTo>
                  <a:lnTo>
                    <a:pt x="472" y="12635"/>
                  </a:lnTo>
                  <a:lnTo>
                    <a:pt x="10539" y="2664"/>
                  </a:lnTo>
                  <a:lnTo>
                    <a:pt x="10548" y="2664"/>
                  </a:lnTo>
                  <a:lnTo>
                    <a:pt x="132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3" name="Google Shape;1503;p36"/>
          <p:cNvSpPr txBox="1"/>
          <p:nvPr>
            <p:ph type="ctrTitle"/>
          </p:nvPr>
        </p:nvSpPr>
        <p:spPr>
          <a:xfrm rot="-861">
            <a:off x="976950" y="1338025"/>
            <a:ext cx="7190100" cy="15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800"/>
              <a:t>Project 4: </a:t>
            </a:r>
            <a:r>
              <a:rPr lang="en" sz="3800"/>
              <a:t>Algorithm  Implementation and Evaluation</a:t>
            </a:r>
            <a:endParaRPr sz="3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1504" name="Google Shape;1504;p36"/>
          <p:cNvSpPr/>
          <p:nvPr/>
        </p:nvSpPr>
        <p:spPr>
          <a:xfrm>
            <a:off x="1865626" y="3236830"/>
            <a:ext cx="5412300" cy="859200"/>
          </a:xfrm>
          <a:prstGeom prst="roundRect">
            <a:avLst>
              <a:gd fmla="val 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5" name="Google Shape;1505;p36"/>
          <p:cNvSpPr txBox="1"/>
          <p:nvPr>
            <p:ph idx="1" type="subTitle"/>
          </p:nvPr>
        </p:nvSpPr>
        <p:spPr>
          <a:xfrm rot="381">
            <a:off x="1865615" y="3237126"/>
            <a:ext cx="5412300" cy="8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500"/>
              <a:t>Group 6: Rishav Agarwal (ra3141), Jingwei Liao (jl5983), 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500"/>
              <a:t>Ke Liu (kl3344), Jiuru Wang (jw4150), Xinran Wang (xw2809)</a:t>
            </a:r>
            <a:endParaRPr sz="1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3" name="Google Shape;1933;p45"/>
          <p:cNvGrpSpPr/>
          <p:nvPr/>
        </p:nvGrpSpPr>
        <p:grpSpPr>
          <a:xfrm>
            <a:off x="915541" y="1764888"/>
            <a:ext cx="725094" cy="725617"/>
            <a:chOff x="796654" y="914388"/>
            <a:chExt cx="725094" cy="725617"/>
          </a:xfrm>
        </p:grpSpPr>
        <p:grpSp>
          <p:nvGrpSpPr>
            <p:cNvPr id="1934" name="Google Shape;1934;p45"/>
            <p:cNvGrpSpPr/>
            <p:nvPr/>
          </p:nvGrpSpPr>
          <p:grpSpPr>
            <a:xfrm>
              <a:off x="796654" y="914388"/>
              <a:ext cx="725094" cy="725617"/>
              <a:chOff x="1124008" y="1630467"/>
              <a:chExt cx="850650" cy="851364"/>
            </a:xfrm>
          </p:grpSpPr>
          <p:grpSp>
            <p:nvGrpSpPr>
              <p:cNvPr id="1935" name="Google Shape;1935;p45"/>
              <p:cNvGrpSpPr/>
              <p:nvPr/>
            </p:nvGrpSpPr>
            <p:grpSpPr>
              <a:xfrm flipH="1">
                <a:off x="1124008" y="1630467"/>
                <a:ext cx="850650" cy="851364"/>
                <a:chOff x="-623900" y="2924515"/>
                <a:chExt cx="700816" cy="701403"/>
              </a:xfrm>
            </p:grpSpPr>
            <p:sp>
              <p:nvSpPr>
                <p:cNvPr id="1936" name="Google Shape;1936;p45"/>
                <p:cNvSpPr/>
                <p:nvPr/>
              </p:nvSpPr>
              <p:spPr>
                <a:xfrm>
                  <a:off x="-623900" y="2924515"/>
                  <a:ext cx="700816" cy="700816"/>
                </a:xfrm>
                <a:custGeom>
                  <a:rect b="b" l="l" r="r" t="t"/>
                  <a:pathLst>
                    <a:path extrusionOk="0" h="32107" w="32107">
                      <a:moveTo>
                        <a:pt x="1" y="1"/>
                      </a:moveTo>
                      <a:lnTo>
                        <a:pt x="1" y="32107"/>
                      </a:lnTo>
                      <a:lnTo>
                        <a:pt x="32107" y="32107"/>
                      </a:lnTo>
                      <a:lnTo>
                        <a:pt x="3210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7" name="Google Shape;1937;p45"/>
                <p:cNvSpPr/>
                <p:nvPr/>
              </p:nvSpPr>
              <p:spPr>
                <a:xfrm>
                  <a:off x="-623703" y="2925082"/>
                  <a:ext cx="283037" cy="280396"/>
                </a:xfrm>
                <a:custGeom>
                  <a:rect b="b" l="l" r="r" t="t"/>
                  <a:pathLst>
                    <a:path extrusionOk="0" h="12846" w="12967">
                      <a:moveTo>
                        <a:pt x="12504" y="1"/>
                      </a:moveTo>
                      <a:lnTo>
                        <a:pt x="0" y="12382"/>
                      </a:lnTo>
                      <a:lnTo>
                        <a:pt x="0" y="12845"/>
                      </a:lnTo>
                      <a:lnTo>
                        <a:pt x="1296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8" name="Google Shape;1938;p45"/>
                <p:cNvSpPr/>
                <p:nvPr/>
              </p:nvSpPr>
              <p:spPr>
                <a:xfrm>
                  <a:off x="-623703" y="2925082"/>
                  <a:ext cx="226810" cy="224539"/>
                </a:xfrm>
                <a:custGeom>
                  <a:rect b="b" l="l" r="r" t="t"/>
                  <a:pathLst>
                    <a:path extrusionOk="0" h="10287" w="10391">
                      <a:moveTo>
                        <a:pt x="9928" y="1"/>
                      </a:moveTo>
                      <a:lnTo>
                        <a:pt x="0" y="9833"/>
                      </a:lnTo>
                      <a:lnTo>
                        <a:pt x="0" y="10287"/>
                      </a:lnTo>
                      <a:lnTo>
                        <a:pt x="1039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9" name="Google Shape;1939;p45"/>
                <p:cNvSpPr/>
                <p:nvPr/>
              </p:nvSpPr>
              <p:spPr>
                <a:xfrm>
                  <a:off x="-623703" y="2925082"/>
                  <a:ext cx="114376" cy="113241"/>
                </a:xfrm>
                <a:custGeom>
                  <a:rect b="b" l="l" r="r" t="t"/>
                  <a:pathLst>
                    <a:path extrusionOk="0" h="5188" w="5240">
                      <a:moveTo>
                        <a:pt x="4768" y="1"/>
                      </a:moveTo>
                      <a:lnTo>
                        <a:pt x="0" y="4725"/>
                      </a:lnTo>
                      <a:lnTo>
                        <a:pt x="0" y="5188"/>
                      </a:lnTo>
                      <a:lnTo>
                        <a:pt x="523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0" name="Google Shape;1940;p45"/>
                <p:cNvSpPr/>
                <p:nvPr/>
              </p:nvSpPr>
              <p:spPr>
                <a:xfrm>
                  <a:off x="-623703" y="2925082"/>
                  <a:ext cx="1724" cy="1943"/>
                </a:xfrm>
                <a:custGeom>
                  <a:rect b="b" l="l" r="r" t="t"/>
                  <a:pathLst>
                    <a:path extrusionOk="0" h="89" w="79">
                      <a:moveTo>
                        <a:pt x="0" y="1"/>
                      </a:moveTo>
                      <a:lnTo>
                        <a:pt x="0" y="88"/>
                      </a:lnTo>
                      <a:lnTo>
                        <a:pt x="7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1" name="Google Shape;1941;p45"/>
                <p:cNvSpPr/>
                <p:nvPr/>
              </p:nvSpPr>
              <p:spPr>
                <a:xfrm>
                  <a:off x="-623703" y="2925082"/>
                  <a:ext cx="170604" cy="168901"/>
                </a:xfrm>
                <a:custGeom>
                  <a:rect b="b" l="l" r="r" t="t"/>
                  <a:pathLst>
                    <a:path extrusionOk="0" h="7738" w="7816">
                      <a:moveTo>
                        <a:pt x="7352" y="1"/>
                      </a:moveTo>
                      <a:lnTo>
                        <a:pt x="0" y="7283"/>
                      </a:lnTo>
                      <a:lnTo>
                        <a:pt x="0" y="7737"/>
                      </a:lnTo>
                      <a:lnTo>
                        <a:pt x="781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2" name="Google Shape;1942;p45"/>
                <p:cNvSpPr/>
                <p:nvPr/>
              </p:nvSpPr>
              <p:spPr>
                <a:xfrm>
                  <a:off x="-623703" y="2925082"/>
                  <a:ext cx="58148" cy="57581"/>
                </a:xfrm>
                <a:custGeom>
                  <a:rect b="b" l="l" r="r" t="t"/>
                  <a:pathLst>
                    <a:path extrusionOk="0" h="2638" w="2664">
                      <a:moveTo>
                        <a:pt x="2192" y="1"/>
                      </a:moveTo>
                      <a:lnTo>
                        <a:pt x="0" y="2175"/>
                      </a:lnTo>
                      <a:lnTo>
                        <a:pt x="0" y="2638"/>
                      </a:lnTo>
                      <a:lnTo>
                        <a:pt x="266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3" name="Google Shape;1943;p45"/>
                <p:cNvSpPr/>
                <p:nvPr/>
              </p:nvSpPr>
              <p:spPr>
                <a:xfrm>
                  <a:off x="-623703" y="2925082"/>
                  <a:ext cx="339265" cy="336034"/>
                </a:xfrm>
                <a:custGeom>
                  <a:rect b="b" l="l" r="r" t="t"/>
                  <a:pathLst>
                    <a:path extrusionOk="0" h="15395" w="15543">
                      <a:moveTo>
                        <a:pt x="15080" y="1"/>
                      </a:moveTo>
                      <a:lnTo>
                        <a:pt x="0" y="14932"/>
                      </a:lnTo>
                      <a:lnTo>
                        <a:pt x="0" y="15395"/>
                      </a:lnTo>
                      <a:lnTo>
                        <a:pt x="1554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4" name="Google Shape;1944;p45"/>
                <p:cNvSpPr/>
                <p:nvPr/>
              </p:nvSpPr>
              <p:spPr>
                <a:xfrm>
                  <a:off x="-623703" y="2925082"/>
                  <a:ext cx="507926" cy="502993"/>
                </a:xfrm>
                <a:custGeom>
                  <a:rect b="b" l="l" r="r" t="t"/>
                  <a:pathLst>
                    <a:path extrusionOk="0" h="23044" w="23270">
                      <a:moveTo>
                        <a:pt x="22807" y="1"/>
                      </a:moveTo>
                      <a:lnTo>
                        <a:pt x="0" y="22581"/>
                      </a:lnTo>
                      <a:lnTo>
                        <a:pt x="0" y="23044"/>
                      </a:lnTo>
                      <a:lnTo>
                        <a:pt x="2327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5" name="Google Shape;1945;p45"/>
                <p:cNvSpPr/>
                <p:nvPr/>
              </p:nvSpPr>
              <p:spPr>
                <a:xfrm>
                  <a:off x="65988" y="3614984"/>
                  <a:ext cx="10892" cy="10892"/>
                </a:xfrm>
                <a:custGeom>
                  <a:rect b="b" l="l" r="r" t="t"/>
                  <a:pathLst>
                    <a:path extrusionOk="0" h="499" w="499">
                      <a:moveTo>
                        <a:pt x="499" y="0"/>
                      </a:moveTo>
                      <a:lnTo>
                        <a:pt x="1" y="498"/>
                      </a:lnTo>
                      <a:lnTo>
                        <a:pt x="464" y="498"/>
                      </a:lnTo>
                      <a:lnTo>
                        <a:pt x="499" y="463"/>
                      </a:lnTo>
                      <a:lnTo>
                        <a:pt x="49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6" name="Google Shape;1946;p45"/>
                <p:cNvSpPr/>
                <p:nvPr/>
              </p:nvSpPr>
              <p:spPr>
                <a:xfrm>
                  <a:off x="-46440" y="3503693"/>
                  <a:ext cx="123325" cy="122190"/>
                </a:xfrm>
                <a:custGeom>
                  <a:rect b="b" l="l" r="r" t="t"/>
                  <a:pathLst>
                    <a:path extrusionOk="0" h="5598" w="5650">
                      <a:moveTo>
                        <a:pt x="5650" y="0"/>
                      </a:moveTo>
                      <a:lnTo>
                        <a:pt x="0" y="5597"/>
                      </a:lnTo>
                      <a:lnTo>
                        <a:pt x="463" y="5597"/>
                      </a:lnTo>
                      <a:lnTo>
                        <a:pt x="5650" y="463"/>
                      </a:lnTo>
                      <a:lnTo>
                        <a:pt x="565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7" name="Google Shape;1947;p45"/>
                <p:cNvSpPr/>
                <p:nvPr/>
              </p:nvSpPr>
              <p:spPr>
                <a:xfrm>
                  <a:off x="-271513" y="3281088"/>
                  <a:ext cx="348411" cy="344809"/>
                </a:xfrm>
                <a:custGeom>
                  <a:rect b="b" l="l" r="r" t="t"/>
                  <a:pathLst>
                    <a:path extrusionOk="0" h="15797" w="15962">
                      <a:moveTo>
                        <a:pt x="15962" y="1"/>
                      </a:moveTo>
                      <a:lnTo>
                        <a:pt x="0" y="15796"/>
                      </a:lnTo>
                      <a:lnTo>
                        <a:pt x="472" y="15796"/>
                      </a:lnTo>
                      <a:lnTo>
                        <a:pt x="15962" y="455"/>
                      </a:lnTo>
                      <a:lnTo>
                        <a:pt x="1596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8" name="Google Shape;1948;p45"/>
                <p:cNvSpPr/>
                <p:nvPr/>
              </p:nvSpPr>
              <p:spPr>
                <a:xfrm>
                  <a:off x="-215114" y="3336745"/>
                  <a:ext cx="292008" cy="289149"/>
                </a:xfrm>
                <a:custGeom>
                  <a:rect b="b" l="l" r="r" t="t"/>
                  <a:pathLst>
                    <a:path extrusionOk="0" h="13247" w="13378">
                      <a:moveTo>
                        <a:pt x="13378" y="0"/>
                      </a:moveTo>
                      <a:lnTo>
                        <a:pt x="1" y="13246"/>
                      </a:lnTo>
                      <a:lnTo>
                        <a:pt x="464" y="13246"/>
                      </a:lnTo>
                      <a:lnTo>
                        <a:pt x="13378" y="463"/>
                      </a:lnTo>
                      <a:lnTo>
                        <a:pt x="1337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9" name="Google Shape;1949;p45"/>
                <p:cNvSpPr/>
                <p:nvPr/>
              </p:nvSpPr>
              <p:spPr>
                <a:xfrm>
                  <a:off x="-552615" y="3002849"/>
                  <a:ext cx="629527" cy="623066"/>
                </a:xfrm>
                <a:custGeom>
                  <a:rect b="b" l="l" r="r" t="t"/>
                  <a:pathLst>
                    <a:path extrusionOk="0" h="28545" w="28841">
                      <a:moveTo>
                        <a:pt x="28841" y="0"/>
                      </a:moveTo>
                      <a:lnTo>
                        <a:pt x="28526" y="315"/>
                      </a:lnTo>
                      <a:lnTo>
                        <a:pt x="28518" y="315"/>
                      </a:lnTo>
                      <a:lnTo>
                        <a:pt x="0" y="28544"/>
                      </a:lnTo>
                      <a:lnTo>
                        <a:pt x="463" y="28544"/>
                      </a:lnTo>
                      <a:lnTo>
                        <a:pt x="28640" y="655"/>
                      </a:lnTo>
                      <a:lnTo>
                        <a:pt x="28841" y="463"/>
                      </a:lnTo>
                      <a:lnTo>
                        <a:pt x="288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0" name="Google Shape;1950;p45"/>
                <p:cNvSpPr/>
                <p:nvPr/>
              </p:nvSpPr>
              <p:spPr>
                <a:xfrm>
                  <a:off x="-623703" y="2925082"/>
                  <a:ext cx="564154" cy="558653"/>
                </a:xfrm>
                <a:custGeom>
                  <a:rect b="b" l="l" r="r" t="t"/>
                  <a:pathLst>
                    <a:path extrusionOk="0" h="25594" w="25846">
                      <a:moveTo>
                        <a:pt x="25383" y="1"/>
                      </a:moveTo>
                      <a:lnTo>
                        <a:pt x="0" y="25131"/>
                      </a:lnTo>
                      <a:lnTo>
                        <a:pt x="0" y="25593"/>
                      </a:lnTo>
                      <a:lnTo>
                        <a:pt x="2584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1" name="Google Shape;1951;p45"/>
                <p:cNvSpPr/>
                <p:nvPr/>
              </p:nvSpPr>
              <p:spPr>
                <a:xfrm>
                  <a:off x="9785" y="3559328"/>
                  <a:ext cx="67098" cy="66552"/>
                </a:xfrm>
                <a:custGeom>
                  <a:rect b="b" l="l" r="r" t="t"/>
                  <a:pathLst>
                    <a:path extrusionOk="0" h="3049" w="3074">
                      <a:moveTo>
                        <a:pt x="3074" y="1"/>
                      </a:moveTo>
                      <a:lnTo>
                        <a:pt x="0" y="3048"/>
                      </a:lnTo>
                      <a:lnTo>
                        <a:pt x="463" y="3048"/>
                      </a:lnTo>
                      <a:lnTo>
                        <a:pt x="3074" y="464"/>
                      </a:lnTo>
                      <a:lnTo>
                        <a:pt x="307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2" name="Google Shape;1952;p45"/>
                <p:cNvSpPr/>
                <p:nvPr/>
              </p:nvSpPr>
              <p:spPr>
                <a:xfrm>
                  <a:off x="-158889" y="3392380"/>
                  <a:ext cx="235781" cy="233511"/>
                </a:xfrm>
                <a:custGeom>
                  <a:rect b="b" l="l" r="r" t="t"/>
                  <a:pathLst>
                    <a:path extrusionOk="0" h="10698" w="10802">
                      <a:moveTo>
                        <a:pt x="10802" y="1"/>
                      </a:moveTo>
                      <a:lnTo>
                        <a:pt x="1" y="10697"/>
                      </a:lnTo>
                      <a:lnTo>
                        <a:pt x="463" y="10697"/>
                      </a:lnTo>
                      <a:lnTo>
                        <a:pt x="10802" y="464"/>
                      </a:lnTo>
                      <a:lnTo>
                        <a:pt x="1080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3" name="Google Shape;1953;p45"/>
                <p:cNvSpPr/>
                <p:nvPr/>
              </p:nvSpPr>
              <p:spPr>
                <a:xfrm>
                  <a:off x="-383963" y="3169797"/>
                  <a:ext cx="460866" cy="456107"/>
                </a:xfrm>
                <a:custGeom>
                  <a:rect b="b" l="l" r="r" t="t"/>
                  <a:pathLst>
                    <a:path extrusionOk="0" h="20896" w="21114">
                      <a:moveTo>
                        <a:pt x="21114" y="0"/>
                      </a:moveTo>
                      <a:lnTo>
                        <a:pt x="1" y="20895"/>
                      </a:lnTo>
                      <a:lnTo>
                        <a:pt x="472" y="20895"/>
                      </a:lnTo>
                      <a:lnTo>
                        <a:pt x="21114" y="454"/>
                      </a:lnTo>
                      <a:lnTo>
                        <a:pt x="2111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4" name="Google Shape;1954;p45"/>
                <p:cNvSpPr/>
                <p:nvPr/>
              </p:nvSpPr>
              <p:spPr>
                <a:xfrm>
                  <a:off x="-440187" y="3113944"/>
                  <a:ext cx="517093" cy="511964"/>
                </a:xfrm>
                <a:custGeom>
                  <a:rect b="b" l="l" r="r" t="t"/>
                  <a:pathLst>
                    <a:path extrusionOk="0" h="23455" w="23690">
                      <a:moveTo>
                        <a:pt x="23690" y="1"/>
                      </a:moveTo>
                      <a:lnTo>
                        <a:pt x="1" y="23454"/>
                      </a:lnTo>
                      <a:lnTo>
                        <a:pt x="472" y="23454"/>
                      </a:lnTo>
                      <a:lnTo>
                        <a:pt x="23690" y="464"/>
                      </a:lnTo>
                      <a:lnTo>
                        <a:pt x="2369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5" name="Google Shape;1955;p45"/>
                <p:cNvSpPr/>
                <p:nvPr/>
              </p:nvSpPr>
              <p:spPr>
                <a:xfrm>
                  <a:off x="-623703" y="2925082"/>
                  <a:ext cx="676805" cy="669951"/>
                </a:xfrm>
                <a:custGeom>
                  <a:rect b="b" l="l" r="r" t="t"/>
                  <a:pathLst>
                    <a:path extrusionOk="0" h="30693" w="31007">
                      <a:moveTo>
                        <a:pt x="30543" y="1"/>
                      </a:moveTo>
                      <a:lnTo>
                        <a:pt x="29260" y="1267"/>
                      </a:lnTo>
                      <a:lnTo>
                        <a:pt x="0" y="30230"/>
                      </a:lnTo>
                      <a:lnTo>
                        <a:pt x="0" y="30693"/>
                      </a:lnTo>
                      <a:lnTo>
                        <a:pt x="29382" y="1608"/>
                      </a:lnTo>
                      <a:lnTo>
                        <a:pt x="29382" y="1616"/>
                      </a:lnTo>
                      <a:lnTo>
                        <a:pt x="3100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6" name="Google Shape;1956;p45"/>
                <p:cNvSpPr/>
                <p:nvPr/>
              </p:nvSpPr>
              <p:spPr>
                <a:xfrm>
                  <a:off x="-623703" y="2925082"/>
                  <a:ext cx="451720" cy="447355"/>
                </a:xfrm>
                <a:custGeom>
                  <a:rect b="b" l="l" r="r" t="t"/>
                  <a:pathLst>
                    <a:path extrusionOk="0" h="20495" w="20695">
                      <a:moveTo>
                        <a:pt x="20231" y="1"/>
                      </a:moveTo>
                      <a:lnTo>
                        <a:pt x="0" y="20031"/>
                      </a:lnTo>
                      <a:lnTo>
                        <a:pt x="0" y="20494"/>
                      </a:lnTo>
                      <a:lnTo>
                        <a:pt x="2069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7" name="Google Shape;1957;p45"/>
                <p:cNvSpPr/>
                <p:nvPr/>
              </p:nvSpPr>
              <p:spPr>
                <a:xfrm>
                  <a:off x="-102665" y="3448036"/>
                  <a:ext cx="179553" cy="177850"/>
                </a:xfrm>
                <a:custGeom>
                  <a:rect b="b" l="l" r="r" t="t"/>
                  <a:pathLst>
                    <a:path extrusionOk="0" h="8148" w="8226">
                      <a:moveTo>
                        <a:pt x="8226" y="1"/>
                      </a:moveTo>
                      <a:lnTo>
                        <a:pt x="0" y="8147"/>
                      </a:lnTo>
                      <a:lnTo>
                        <a:pt x="463" y="8147"/>
                      </a:lnTo>
                      <a:lnTo>
                        <a:pt x="8226" y="463"/>
                      </a:lnTo>
                      <a:lnTo>
                        <a:pt x="822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8" name="Google Shape;1958;p45"/>
                <p:cNvSpPr/>
                <p:nvPr/>
              </p:nvSpPr>
              <p:spPr>
                <a:xfrm>
                  <a:off x="-327738" y="3225257"/>
                  <a:ext cx="404638" cy="400644"/>
                </a:xfrm>
                <a:custGeom>
                  <a:rect b="b" l="l" r="r" t="t"/>
                  <a:pathLst>
                    <a:path extrusionOk="0" h="18355" w="18538">
                      <a:moveTo>
                        <a:pt x="18538" y="0"/>
                      </a:moveTo>
                      <a:lnTo>
                        <a:pt x="0" y="18354"/>
                      </a:lnTo>
                      <a:lnTo>
                        <a:pt x="472" y="18354"/>
                      </a:lnTo>
                      <a:lnTo>
                        <a:pt x="18538" y="463"/>
                      </a:lnTo>
                      <a:lnTo>
                        <a:pt x="1853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9" name="Google Shape;1959;p45"/>
                <p:cNvSpPr/>
                <p:nvPr/>
              </p:nvSpPr>
              <p:spPr>
                <a:xfrm>
                  <a:off x="-496412" y="3058309"/>
                  <a:ext cx="573321" cy="567602"/>
                </a:xfrm>
                <a:custGeom>
                  <a:rect b="b" l="l" r="r" t="t"/>
                  <a:pathLst>
                    <a:path extrusionOk="0" h="26004" w="26266">
                      <a:moveTo>
                        <a:pt x="26266" y="0"/>
                      </a:moveTo>
                      <a:lnTo>
                        <a:pt x="1" y="26003"/>
                      </a:lnTo>
                      <a:lnTo>
                        <a:pt x="464" y="26003"/>
                      </a:lnTo>
                      <a:lnTo>
                        <a:pt x="26266" y="463"/>
                      </a:lnTo>
                      <a:lnTo>
                        <a:pt x="2626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0" name="Google Shape;1960;p45"/>
                <p:cNvSpPr/>
                <p:nvPr/>
              </p:nvSpPr>
              <p:spPr>
                <a:xfrm>
                  <a:off x="-623703" y="2925082"/>
                  <a:ext cx="620578" cy="614291"/>
                </a:xfrm>
                <a:custGeom>
                  <a:rect b="b" l="l" r="r" t="t"/>
                  <a:pathLst>
                    <a:path extrusionOk="0" h="28143" w="28431">
                      <a:moveTo>
                        <a:pt x="27959" y="1"/>
                      </a:moveTo>
                      <a:lnTo>
                        <a:pt x="0" y="27680"/>
                      </a:lnTo>
                      <a:lnTo>
                        <a:pt x="0" y="28143"/>
                      </a:lnTo>
                      <a:lnTo>
                        <a:pt x="28116" y="307"/>
                      </a:lnTo>
                      <a:lnTo>
                        <a:pt x="28125" y="307"/>
                      </a:lnTo>
                      <a:lnTo>
                        <a:pt x="2843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1" name="Google Shape;1961;p45"/>
                <p:cNvSpPr/>
                <p:nvPr/>
              </p:nvSpPr>
              <p:spPr>
                <a:xfrm>
                  <a:off x="-623703" y="2925082"/>
                  <a:ext cx="395492" cy="391694"/>
                </a:xfrm>
                <a:custGeom>
                  <a:rect b="b" l="l" r="r" t="t"/>
                  <a:pathLst>
                    <a:path extrusionOk="0" h="17945" w="18119">
                      <a:moveTo>
                        <a:pt x="17656" y="1"/>
                      </a:moveTo>
                      <a:lnTo>
                        <a:pt x="0" y="17482"/>
                      </a:lnTo>
                      <a:lnTo>
                        <a:pt x="0" y="17944"/>
                      </a:lnTo>
                      <a:lnTo>
                        <a:pt x="1811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2" name="Google Shape;1962;p45"/>
                <p:cNvSpPr/>
                <p:nvPr/>
              </p:nvSpPr>
              <p:spPr>
                <a:xfrm>
                  <a:off x="-608840" y="2947192"/>
                  <a:ext cx="685755" cy="678726"/>
                </a:xfrm>
                <a:custGeom>
                  <a:rect b="b" l="l" r="r" t="t"/>
                  <a:pathLst>
                    <a:path extrusionOk="0" h="31095" w="31417">
                      <a:moveTo>
                        <a:pt x="31417" y="1"/>
                      </a:moveTo>
                      <a:lnTo>
                        <a:pt x="29836" y="1564"/>
                      </a:lnTo>
                      <a:lnTo>
                        <a:pt x="29836" y="1555"/>
                      </a:lnTo>
                      <a:lnTo>
                        <a:pt x="0" y="31094"/>
                      </a:lnTo>
                      <a:lnTo>
                        <a:pt x="463" y="31094"/>
                      </a:lnTo>
                      <a:lnTo>
                        <a:pt x="29958" y="1904"/>
                      </a:lnTo>
                      <a:lnTo>
                        <a:pt x="31417" y="464"/>
                      </a:lnTo>
                      <a:lnTo>
                        <a:pt x="3141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963" name="Google Shape;1963;p45"/>
              <p:cNvSpPr/>
              <p:nvPr/>
            </p:nvSpPr>
            <p:spPr>
              <a:xfrm>
                <a:off x="1172645" y="1679450"/>
                <a:ext cx="753300" cy="7533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64" name="Google Shape;1964;p45"/>
            <p:cNvSpPr/>
            <p:nvPr/>
          </p:nvSpPr>
          <p:spPr>
            <a:xfrm>
              <a:off x="944550" y="1062550"/>
              <a:ext cx="429300" cy="42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65" name="Google Shape;1965;p45"/>
          <p:cNvGrpSpPr/>
          <p:nvPr/>
        </p:nvGrpSpPr>
        <p:grpSpPr>
          <a:xfrm>
            <a:off x="915554" y="2928988"/>
            <a:ext cx="725094" cy="725617"/>
            <a:chOff x="796654" y="914388"/>
            <a:chExt cx="725094" cy="725617"/>
          </a:xfrm>
        </p:grpSpPr>
        <p:grpSp>
          <p:nvGrpSpPr>
            <p:cNvPr id="1966" name="Google Shape;1966;p45"/>
            <p:cNvGrpSpPr/>
            <p:nvPr/>
          </p:nvGrpSpPr>
          <p:grpSpPr>
            <a:xfrm>
              <a:off x="796654" y="914388"/>
              <a:ext cx="725094" cy="725617"/>
              <a:chOff x="1124008" y="1630467"/>
              <a:chExt cx="850650" cy="851364"/>
            </a:xfrm>
          </p:grpSpPr>
          <p:grpSp>
            <p:nvGrpSpPr>
              <p:cNvPr id="1967" name="Google Shape;1967;p45"/>
              <p:cNvGrpSpPr/>
              <p:nvPr/>
            </p:nvGrpSpPr>
            <p:grpSpPr>
              <a:xfrm flipH="1">
                <a:off x="1124008" y="1630467"/>
                <a:ext cx="850650" cy="851364"/>
                <a:chOff x="-623900" y="2924515"/>
                <a:chExt cx="700816" cy="701403"/>
              </a:xfrm>
            </p:grpSpPr>
            <p:sp>
              <p:nvSpPr>
                <p:cNvPr id="1968" name="Google Shape;1968;p45"/>
                <p:cNvSpPr/>
                <p:nvPr/>
              </p:nvSpPr>
              <p:spPr>
                <a:xfrm>
                  <a:off x="-623900" y="2924515"/>
                  <a:ext cx="700816" cy="700816"/>
                </a:xfrm>
                <a:custGeom>
                  <a:rect b="b" l="l" r="r" t="t"/>
                  <a:pathLst>
                    <a:path extrusionOk="0" h="32107" w="32107">
                      <a:moveTo>
                        <a:pt x="1" y="1"/>
                      </a:moveTo>
                      <a:lnTo>
                        <a:pt x="1" y="32107"/>
                      </a:lnTo>
                      <a:lnTo>
                        <a:pt x="32107" y="32107"/>
                      </a:lnTo>
                      <a:lnTo>
                        <a:pt x="3210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9" name="Google Shape;1969;p45"/>
                <p:cNvSpPr/>
                <p:nvPr/>
              </p:nvSpPr>
              <p:spPr>
                <a:xfrm>
                  <a:off x="-623703" y="2925082"/>
                  <a:ext cx="283037" cy="280396"/>
                </a:xfrm>
                <a:custGeom>
                  <a:rect b="b" l="l" r="r" t="t"/>
                  <a:pathLst>
                    <a:path extrusionOk="0" h="12846" w="12967">
                      <a:moveTo>
                        <a:pt x="12504" y="1"/>
                      </a:moveTo>
                      <a:lnTo>
                        <a:pt x="0" y="12382"/>
                      </a:lnTo>
                      <a:lnTo>
                        <a:pt x="0" y="12845"/>
                      </a:lnTo>
                      <a:lnTo>
                        <a:pt x="1296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0" name="Google Shape;1970;p45"/>
                <p:cNvSpPr/>
                <p:nvPr/>
              </p:nvSpPr>
              <p:spPr>
                <a:xfrm>
                  <a:off x="-623703" y="2925082"/>
                  <a:ext cx="226810" cy="224539"/>
                </a:xfrm>
                <a:custGeom>
                  <a:rect b="b" l="l" r="r" t="t"/>
                  <a:pathLst>
                    <a:path extrusionOk="0" h="10287" w="10391">
                      <a:moveTo>
                        <a:pt x="9928" y="1"/>
                      </a:moveTo>
                      <a:lnTo>
                        <a:pt x="0" y="9833"/>
                      </a:lnTo>
                      <a:lnTo>
                        <a:pt x="0" y="10287"/>
                      </a:lnTo>
                      <a:lnTo>
                        <a:pt x="1039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1" name="Google Shape;1971;p45"/>
                <p:cNvSpPr/>
                <p:nvPr/>
              </p:nvSpPr>
              <p:spPr>
                <a:xfrm>
                  <a:off x="-623703" y="2925082"/>
                  <a:ext cx="114376" cy="113241"/>
                </a:xfrm>
                <a:custGeom>
                  <a:rect b="b" l="l" r="r" t="t"/>
                  <a:pathLst>
                    <a:path extrusionOk="0" h="5188" w="5240">
                      <a:moveTo>
                        <a:pt x="4768" y="1"/>
                      </a:moveTo>
                      <a:lnTo>
                        <a:pt x="0" y="4725"/>
                      </a:lnTo>
                      <a:lnTo>
                        <a:pt x="0" y="5188"/>
                      </a:lnTo>
                      <a:lnTo>
                        <a:pt x="523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2" name="Google Shape;1972;p45"/>
                <p:cNvSpPr/>
                <p:nvPr/>
              </p:nvSpPr>
              <p:spPr>
                <a:xfrm>
                  <a:off x="-623703" y="2925082"/>
                  <a:ext cx="1724" cy="1943"/>
                </a:xfrm>
                <a:custGeom>
                  <a:rect b="b" l="l" r="r" t="t"/>
                  <a:pathLst>
                    <a:path extrusionOk="0" h="89" w="79">
                      <a:moveTo>
                        <a:pt x="0" y="1"/>
                      </a:moveTo>
                      <a:lnTo>
                        <a:pt x="0" y="88"/>
                      </a:lnTo>
                      <a:lnTo>
                        <a:pt x="7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3" name="Google Shape;1973;p45"/>
                <p:cNvSpPr/>
                <p:nvPr/>
              </p:nvSpPr>
              <p:spPr>
                <a:xfrm>
                  <a:off x="-623703" y="2925082"/>
                  <a:ext cx="170604" cy="168901"/>
                </a:xfrm>
                <a:custGeom>
                  <a:rect b="b" l="l" r="r" t="t"/>
                  <a:pathLst>
                    <a:path extrusionOk="0" h="7738" w="7816">
                      <a:moveTo>
                        <a:pt x="7352" y="1"/>
                      </a:moveTo>
                      <a:lnTo>
                        <a:pt x="0" y="7283"/>
                      </a:lnTo>
                      <a:lnTo>
                        <a:pt x="0" y="7737"/>
                      </a:lnTo>
                      <a:lnTo>
                        <a:pt x="781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4" name="Google Shape;1974;p45"/>
                <p:cNvSpPr/>
                <p:nvPr/>
              </p:nvSpPr>
              <p:spPr>
                <a:xfrm>
                  <a:off x="-623703" y="2925082"/>
                  <a:ext cx="58148" cy="57581"/>
                </a:xfrm>
                <a:custGeom>
                  <a:rect b="b" l="l" r="r" t="t"/>
                  <a:pathLst>
                    <a:path extrusionOk="0" h="2638" w="2664">
                      <a:moveTo>
                        <a:pt x="2192" y="1"/>
                      </a:moveTo>
                      <a:lnTo>
                        <a:pt x="0" y="2175"/>
                      </a:lnTo>
                      <a:lnTo>
                        <a:pt x="0" y="2638"/>
                      </a:lnTo>
                      <a:lnTo>
                        <a:pt x="266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5" name="Google Shape;1975;p45"/>
                <p:cNvSpPr/>
                <p:nvPr/>
              </p:nvSpPr>
              <p:spPr>
                <a:xfrm>
                  <a:off x="-623703" y="2925082"/>
                  <a:ext cx="339265" cy="336034"/>
                </a:xfrm>
                <a:custGeom>
                  <a:rect b="b" l="l" r="r" t="t"/>
                  <a:pathLst>
                    <a:path extrusionOk="0" h="15395" w="15543">
                      <a:moveTo>
                        <a:pt x="15080" y="1"/>
                      </a:moveTo>
                      <a:lnTo>
                        <a:pt x="0" y="14932"/>
                      </a:lnTo>
                      <a:lnTo>
                        <a:pt x="0" y="15395"/>
                      </a:lnTo>
                      <a:lnTo>
                        <a:pt x="1554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6" name="Google Shape;1976;p45"/>
                <p:cNvSpPr/>
                <p:nvPr/>
              </p:nvSpPr>
              <p:spPr>
                <a:xfrm>
                  <a:off x="-623703" y="2925082"/>
                  <a:ext cx="507926" cy="502993"/>
                </a:xfrm>
                <a:custGeom>
                  <a:rect b="b" l="l" r="r" t="t"/>
                  <a:pathLst>
                    <a:path extrusionOk="0" h="23044" w="23270">
                      <a:moveTo>
                        <a:pt x="22807" y="1"/>
                      </a:moveTo>
                      <a:lnTo>
                        <a:pt x="0" y="22581"/>
                      </a:lnTo>
                      <a:lnTo>
                        <a:pt x="0" y="23044"/>
                      </a:lnTo>
                      <a:lnTo>
                        <a:pt x="2327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7" name="Google Shape;1977;p45"/>
                <p:cNvSpPr/>
                <p:nvPr/>
              </p:nvSpPr>
              <p:spPr>
                <a:xfrm>
                  <a:off x="65988" y="3614984"/>
                  <a:ext cx="10892" cy="10892"/>
                </a:xfrm>
                <a:custGeom>
                  <a:rect b="b" l="l" r="r" t="t"/>
                  <a:pathLst>
                    <a:path extrusionOk="0" h="499" w="499">
                      <a:moveTo>
                        <a:pt x="499" y="0"/>
                      </a:moveTo>
                      <a:lnTo>
                        <a:pt x="1" y="498"/>
                      </a:lnTo>
                      <a:lnTo>
                        <a:pt x="464" y="498"/>
                      </a:lnTo>
                      <a:lnTo>
                        <a:pt x="499" y="463"/>
                      </a:lnTo>
                      <a:lnTo>
                        <a:pt x="49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8" name="Google Shape;1978;p45"/>
                <p:cNvSpPr/>
                <p:nvPr/>
              </p:nvSpPr>
              <p:spPr>
                <a:xfrm>
                  <a:off x="-46440" y="3503693"/>
                  <a:ext cx="123325" cy="122190"/>
                </a:xfrm>
                <a:custGeom>
                  <a:rect b="b" l="l" r="r" t="t"/>
                  <a:pathLst>
                    <a:path extrusionOk="0" h="5598" w="5650">
                      <a:moveTo>
                        <a:pt x="5650" y="0"/>
                      </a:moveTo>
                      <a:lnTo>
                        <a:pt x="0" y="5597"/>
                      </a:lnTo>
                      <a:lnTo>
                        <a:pt x="463" y="5597"/>
                      </a:lnTo>
                      <a:lnTo>
                        <a:pt x="5650" y="463"/>
                      </a:lnTo>
                      <a:lnTo>
                        <a:pt x="565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9" name="Google Shape;1979;p45"/>
                <p:cNvSpPr/>
                <p:nvPr/>
              </p:nvSpPr>
              <p:spPr>
                <a:xfrm>
                  <a:off x="-271513" y="3281088"/>
                  <a:ext cx="348411" cy="344809"/>
                </a:xfrm>
                <a:custGeom>
                  <a:rect b="b" l="l" r="r" t="t"/>
                  <a:pathLst>
                    <a:path extrusionOk="0" h="15797" w="15962">
                      <a:moveTo>
                        <a:pt x="15962" y="1"/>
                      </a:moveTo>
                      <a:lnTo>
                        <a:pt x="0" y="15796"/>
                      </a:lnTo>
                      <a:lnTo>
                        <a:pt x="472" y="15796"/>
                      </a:lnTo>
                      <a:lnTo>
                        <a:pt x="15962" y="455"/>
                      </a:lnTo>
                      <a:lnTo>
                        <a:pt x="1596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0" name="Google Shape;1980;p45"/>
                <p:cNvSpPr/>
                <p:nvPr/>
              </p:nvSpPr>
              <p:spPr>
                <a:xfrm>
                  <a:off x="-215114" y="3336745"/>
                  <a:ext cx="292008" cy="289149"/>
                </a:xfrm>
                <a:custGeom>
                  <a:rect b="b" l="l" r="r" t="t"/>
                  <a:pathLst>
                    <a:path extrusionOk="0" h="13247" w="13378">
                      <a:moveTo>
                        <a:pt x="13378" y="0"/>
                      </a:moveTo>
                      <a:lnTo>
                        <a:pt x="1" y="13246"/>
                      </a:lnTo>
                      <a:lnTo>
                        <a:pt x="464" y="13246"/>
                      </a:lnTo>
                      <a:lnTo>
                        <a:pt x="13378" y="463"/>
                      </a:lnTo>
                      <a:lnTo>
                        <a:pt x="1337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1" name="Google Shape;1981;p45"/>
                <p:cNvSpPr/>
                <p:nvPr/>
              </p:nvSpPr>
              <p:spPr>
                <a:xfrm>
                  <a:off x="-552615" y="3002849"/>
                  <a:ext cx="629527" cy="623066"/>
                </a:xfrm>
                <a:custGeom>
                  <a:rect b="b" l="l" r="r" t="t"/>
                  <a:pathLst>
                    <a:path extrusionOk="0" h="28545" w="28841">
                      <a:moveTo>
                        <a:pt x="28841" y="0"/>
                      </a:moveTo>
                      <a:lnTo>
                        <a:pt x="28526" y="315"/>
                      </a:lnTo>
                      <a:lnTo>
                        <a:pt x="28518" y="315"/>
                      </a:lnTo>
                      <a:lnTo>
                        <a:pt x="0" y="28544"/>
                      </a:lnTo>
                      <a:lnTo>
                        <a:pt x="463" y="28544"/>
                      </a:lnTo>
                      <a:lnTo>
                        <a:pt x="28640" y="655"/>
                      </a:lnTo>
                      <a:lnTo>
                        <a:pt x="28841" y="463"/>
                      </a:lnTo>
                      <a:lnTo>
                        <a:pt x="288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2" name="Google Shape;1982;p45"/>
                <p:cNvSpPr/>
                <p:nvPr/>
              </p:nvSpPr>
              <p:spPr>
                <a:xfrm>
                  <a:off x="-623703" y="2925082"/>
                  <a:ext cx="564154" cy="558653"/>
                </a:xfrm>
                <a:custGeom>
                  <a:rect b="b" l="l" r="r" t="t"/>
                  <a:pathLst>
                    <a:path extrusionOk="0" h="25594" w="25846">
                      <a:moveTo>
                        <a:pt x="25383" y="1"/>
                      </a:moveTo>
                      <a:lnTo>
                        <a:pt x="0" y="25131"/>
                      </a:lnTo>
                      <a:lnTo>
                        <a:pt x="0" y="25593"/>
                      </a:lnTo>
                      <a:lnTo>
                        <a:pt x="2584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3" name="Google Shape;1983;p45"/>
                <p:cNvSpPr/>
                <p:nvPr/>
              </p:nvSpPr>
              <p:spPr>
                <a:xfrm>
                  <a:off x="9785" y="3559328"/>
                  <a:ext cx="67098" cy="66552"/>
                </a:xfrm>
                <a:custGeom>
                  <a:rect b="b" l="l" r="r" t="t"/>
                  <a:pathLst>
                    <a:path extrusionOk="0" h="3049" w="3074">
                      <a:moveTo>
                        <a:pt x="3074" y="1"/>
                      </a:moveTo>
                      <a:lnTo>
                        <a:pt x="0" y="3048"/>
                      </a:lnTo>
                      <a:lnTo>
                        <a:pt x="463" y="3048"/>
                      </a:lnTo>
                      <a:lnTo>
                        <a:pt x="3074" y="464"/>
                      </a:lnTo>
                      <a:lnTo>
                        <a:pt x="307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4" name="Google Shape;1984;p45"/>
                <p:cNvSpPr/>
                <p:nvPr/>
              </p:nvSpPr>
              <p:spPr>
                <a:xfrm>
                  <a:off x="-158889" y="3392380"/>
                  <a:ext cx="235781" cy="233511"/>
                </a:xfrm>
                <a:custGeom>
                  <a:rect b="b" l="l" r="r" t="t"/>
                  <a:pathLst>
                    <a:path extrusionOk="0" h="10698" w="10802">
                      <a:moveTo>
                        <a:pt x="10802" y="1"/>
                      </a:moveTo>
                      <a:lnTo>
                        <a:pt x="1" y="10697"/>
                      </a:lnTo>
                      <a:lnTo>
                        <a:pt x="463" y="10697"/>
                      </a:lnTo>
                      <a:lnTo>
                        <a:pt x="10802" y="464"/>
                      </a:lnTo>
                      <a:lnTo>
                        <a:pt x="1080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5" name="Google Shape;1985;p45"/>
                <p:cNvSpPr/>
                <p:nvPr/>
              </p:nvSpPr>
              <p:spPr>
                <a:xfrm>
                  <a:off x="-383963" y="3169797"/>
                  <a:ext cx="460866" cy="456107"/>
                </a:xfrm>
                <a:custGeom>
                  <a:rect b="b" l="l" r="r" t="t"/>
                  <a:pathLst>
                    <a:path extrusionOk="0" h="20896" w="21114">
                      <a:moveTo>
                        <a:pt x="21114" y="0"/>
                      </a:moveTo>
                      <a:lnTo>
                        <a:pt x="1" y="20895"/>
                      </a:lnTo>
                      <a:lnTo>
                        <a:pt x="472" y="20895"/>
                      </a:lnTo>
                      <a:lnTo>
                        <a:pt x="21114" y="454"/>
                      </a:lnTo>
                      <a:lnTo>
                        <a:pt x="2111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6" name="Google Shape;1986;p45"/>
                <p:cNvSpPr/>
                <p:nvPr/>
              </p:nvSpPr>
              <p:spPr>
                <a:xfrm>
                  <a:off x="-440187" y="3113944"/>
                  <a:ext cx="517093" cy="511964"/>
                </a:xfrm>
                <a:custGeom>
                  <a:rect b="b" l="l" r="r" t="t"/>
                  <a:pathLst>
                    <a:path extrusionOk="0" h="23455" w="23690">
                      <a:moveTo>
                        <a:pt x="23690" y="1"/>
                      </a:moveTo>
                      <a:lnTo>
                        <a:pt x="1" y="23454"/>
                      </a:lnTo>
                      <a:lnTo>
                        <a:pt x="472" y="23454"/>
                      </a:lnTo>
                      <a:lnTo>
                        <a:pt x="23690" y="464"/>
                      </a:lnTo>
                      <a:lnTo>
                        <a:pt x="2369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7" name="Google Shape;1987;p45"/>
                <p:cNvSpPr/>
                <p:nvPr/>
              </p:nvSpPr>
              <p:spPr>
                <a:xfrm>
                  <a:off x="-623703" y="2925082"/>
                  <a:ext cx="676805" cy="669951"/>
                </a:xfrm>
                <a:custGeom>
                  <a:rect b="b" l="l" r="r" t="t"/>
                  <a:pathLst>
                    <a:path extrusionOk="0" h="30693" w="31007">
                      <a:moveTo>
                        <a:pt x="30543" y="1"/>
                      </a:moveTo>
                      <a:lnTo>
                        <a:pt x="29260" y="1267"/>
                      </a:lnTo>
                      <a:lnTo>
                        <a:pt x="0" y="30230"/>
                      </a:lnTo>
                      <a:lnTo>
                        <a:pt x="0" y="30693"/>
                      </a:lnTo>
                      <a:lnTo>
                        <a:pt x="29382" y="1608"/>
                      </a:lnTo>
                      <a:lnTo>
                        <a:pt x="29382" y="1616"/>
                      </a:lnTo>
                      <a:lnTo>
                        <a:pt x="3100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8" name="Google Shape;1988;p45"/>
                <p:cNvSpPr/>
                <p:nvPr/>
              </p:nvSpPr>
              <p:spPr>
                <a:xfrm>
                  <a:off x="-623703" y="2925082"/>
                  <a:ext cx="451720" cy="447355"/>
                </a:xfrm>
                <a:custGeom>
                  <a:rect b="b" l="l" r="r" t="t"/>
                  <a:pathLst>
                    <a:path extrusionOk="0" h="20495" w="20695">
                      <a:moveTo>
                        <a:pt x="20231" y="1"/>
                      </a:moveTo>
                      <a:lnTo>
                        <a:pt x="0" y="20031"/>
                      </a:lnTo>
                      <a:lnTo>
                        <a:pt x="0" y="20494"/>
                      </a:lnTo>
                      <a:lnTo>
                        <a:pt x="2069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9" name="Google Shape;1989;p45"/>
                <p:cNvSpPr/>
                <p:nvPr/>
              </p:nvSpPr>
              <p:spPr>
                <a:xfrm>
                  <a:off x="-102665" y="3448036"/>
                  <a:ext cx="179553" cy="177850"/>
                </a:xfrm>
                <a:custGeom>
                  <a:rect b="b" l="l" r="r" t="t"/>
                  <a:pathLst>
                    <a:path extrusionOk="0" h="8148" w="8226">
                      <a:moveTo>
                        <a:pt x="8226" y="1"/>
                      </a:moveTo>
                      <a:lnTo>
                        <a:pt x="0" y="8147"/>
                      </a:lnTo>
                      <a:lnTo>
                        <a:pt x="463" y="8147"/>
                      </a:lnTo>
                      <a:lnTo>
                        <a:pt x="8226" y="463"/>
                      </a:lnTo>
                      <a:lnTo>
                        <a:pt x="822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0" name="Google Shape;1990;p45"/>
                <p:cNvSpPr/>
                <p:nvPr/>
              </p:nvSpPr>
              <p:spPr>
                <a:xfrm>
                  <a:off x="-327738" y="3225257"/>
                  <a:ext cx="404638" cy="400644"/>
                </a:xfrm>
                <a:custGeom>
                  <a:rect b="b" l="l" r="r" t="t"/>
                  <a:pathLst>
                    <a:path extrusionOk="0" h="18355" w="18538">
                      <a:moveTo>
                        <a:pt x="18538" y="0"/>
                      </a:moveTo>
                      <a:lnTo>
                        <a:pt x="0" y="18354"/>
                      </a:lnTo>
                      <a:lnTo>
                        <a:pt x="472" y="18354"/>
                      </a:lnTo>
                      <a:lnTo>
                        <a:pt x="18538" y="463"/>
                      </a:lnTo>
                      <a:lnTo>
                        <a:pt x="1853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1" name="Google Shape;1991;p45"/>
                <p:cNvSpPr/>
                <p:nvPr/>
              </p:nvSpPr>
              <p:spPr>
                <a:xfrm>
                  <a:off x="-496412" y="3058309"/>
                  <a:ext cx="573321" cy="567602"/>
                </a:xfrm>
                <a:custGeom>
                  <a:rect b="b" l="l" r="r" t="t"/>
                  <a:pathLst>
                    <a:path extrusionOk="0" h="26004" w="26266">
                      <a:moveTo>
                        <a:pt x="26266" y="0"/>
                      </a:moveTo>
                      <a:lnTo>
                        <a:pt x="1" y="26003"/>
                      </a:lnTo>
                      <a:lnTo>
                        <a:pt x="464" y="26003"/>
                      </a:lnTo>
                      <a:lnTo>
                        <a:pt x="26266" y="463"/>
                      </a:lnTo>
                      <a:lnTo>
                        <a:pt x="2626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2" name="Google Shape;1992;p45"/>
                <p:cNvSpPr/>
                <p:nvPr/>
              </p:nvSpPr>
              <p:spPr>
                <a:xfrm>
                  <a:off x="-623703" y="2925082"/>
                  <a:ext cx="620578" cy="614291"/>
                </a:xfrm>
                <a:custGeom>
                  <a:rect b="b" l="l" r="r" t="t"/>
                  <a:pathLst>
                    <a:path extrusionOk="0" h="28143" w="28431">
                      <a:moveTo>
                        <a:pt x="27959" y="1"/>
                      </a:moveTo>
                      <a:lnTo>
                        <a:pt x="0" y="27680"/>
                      </a:lnTo>
                      <a:lnTo>
                        <a:pt x="0" y="28143"/>
                      </a:lnTo>
                      <a:lnTo>
                        <a:pt x="28116" y="307"/>
                      </a:lnTo>
                      <a:lnTo>
                        <a:pt x="28125" y="307"/>
                      </a:lnTo>
                      <a:lnTo>
                        <a:pt x="2843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3" name="Google Shape;1993;p45"/>
                <p:cNvSpPr/>
                <p:nvPr/>
              </p:nvSpPr>
              <p:spPr>
                <a:xfrm>
                  <a:off x="-623703" y="2925082"/>
                  <a:ext cx="395492" cy="391694"/>
                </a:xfrm>
                <a:custGeom>
                  <a:rect b="b" l="l" r="r" t="t"/>
                  <a:pathLst>
                    <a:path extrusionOk="0" h="17945" w="18119">
                      <a:moveTo>
                        <a:pt x="17656" y="1"/>
                      </a:moveTo>
                      <a:lnTo>
                        <a:pt x="0" y="17482"/>
                      </a:lnTo>
                      <a:lnTo>
                        <a:pt x="0" y="17944"/>
                      </a:lnTo>
                      <a:lnTo>
                        <a:pt x="1811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4" name="Google Shape;1994;p45"/>
                <p:cNvSpPr/>
                <p:nvPr/>
              </p:nvSpPr>
              <p:spPr>
                <a:xfrm>
                  <a:off x="-608840" y="2947192"/>
                  <a:ext cx="685755" cy="678726"/>
                </a:xfrm>
                <a:custGeom>
                  <a:rect b="b" l="l" r="r" t="t"/>
                  <a:pathLst>
                    <a:path extrusionOk="0" h="31095" w="31417">
                      <a:moveTo>
                        <a:pt x="31417" y="1"/>
                      </a:moveTo>
                      <a:lnTo>
                        <a:pt x="29836" y="1564"/>
                      </a:lnTo>
                      <a:lnTo>
                        <a:pt x="29836" y="1555"/>
                      </a:lnTo>
                      <a:lnTo>
                        <a:pt x="0" y="31094"/>
                      </a:lnTo>
                      <a:lnTo>
                        <a:pt x="463" y="31094"/>
                      </a:lnTo>
                      <a:lnTo>
                        <a:pt x="29958" y="1904"/>
                      </a:lnTo>
                      <a:lnTo>
                        <a:pt x="31417" y="464"/>
                      </a:lnTo>
                      <a:lnTo>
                        <a:pt x="3141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995" name="Google Shape;1995;p45"/>
              <p:cNvSpPr/>
              <p:nvPr/>
            </p:nvSpPr>
            <p:spPr>
              <a:xfrm>
                <a:off x="1172645" y="1679450"/>
                <a:ext cx="753300" cy="7533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96" name="Google Shape;1996;p45"/>
            <p:cNvSpPr/>
            <p:nvPr/>
          </p:nvSpPr>
          <p:spPr>
            <a:xfrm>
              <a:off x="944550" y="1062550"/>
              <a:ext cx="429300" cy="429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97" name="Google Shape;1997;p45"/>
          <p:cNvGrpSpPr/>
          <p:nvPr/>
        </p:nvGrpSpPr>
        <p:grpSpPr>
          <a:xfrm>
            <a:off x="883179" y="4119263"/>
            <a:ext cx="725094" cy="725617"/>
            <a:chOff x="796654" y="914388"/>
            <a:chExt cx="725094" cy="725617"/>
          </a:xfrm>
        </p:grpSpPr>
        <p:grpSp>
          <p:nvGrpSpPr>
            <p:cNvPr id="1998" name="Google Shape;1998;p45"/>
            <p:cNvGrpSpPr/>
            <p:nvPr/>
          </p:nvGrpSpPr>
          <p:grpSpPr>
            <a:xfrm>
              <a:off x="796654" y="914388"/>
              <a:ext cx="725094" cy="725617"/>
              <a:chOff x="1124008" y="1630467"/>
              <a:chExt cx="850650" cy="851364"/>
            </a:xfrm>
          </p:grpSpPr>
          <p:grpSp>
            <p:nvGrpSpPr>
              <p:cNvPr id="1999" name="Google Shape;1999;p45"/>
              <p:cNvGrpSpPr/>
              <p:nvPr/>
            </p:nvGrpSpPr>
            <p:grpSpPr>
              <a:xfrm flipH="1">
                <a:off x="1124008" y="1630467"/>
                <a:ext cx="850650" cy="851364"/>
                <a:chOff x="-623900" y="2924515"/>
                <a:chExt cx="700816" cy="701403"/>
              </a:xfrm>
            </p:grpSpPr>
            <p:sp>
              <p:nvSpPr>
                <p:cNvPr id="2000" name="Google Shape;2000;p45"/>
                <p:cNvSpPr/>
                <p:nvPr/>
              </p:nvSpPr>
              <p:spPr>
                <a:xfrm>
                  <a:off x="-623900" y="2924515"/>
                  <a:ext cx="700816" cy="700816"/>
                </a:xfrm>
                <a:custGeom>
                  <a:rect b="b" l="l" r="r" t="t"/>
                  <a:pathLst>
                    <a:path extrusionOk="0" h="32107" w="32107">
                      <a:moveTo>
                        <a:pt x="1" y="1"/>
                      </a:moveTo>
                      <a:lnTo>
                        <a:pt x="1" y="32107"/>
                      </a:lnTo>
                      <a:lnTo>
                        <a:pt x="32107" y="32107"/>
                      </a:lnTo>
                      <a:lnTo>
                        <a:pt x="3210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1" name="Google Shape;2001;p45"/>
                <p:cNvSpPr/>
                <p:nvPr/>
              </p:nvSpPr>
              <p:spPr>
                <a:xfrm>
                  <a:off x="-623703" y="2925082"/>
                  <a:ext cx="283037" cy="280396"/>
                </a:xfrm>
                <a:custGeom>
                  <a:rect b="b" l="l" r="r" t="t"/>
                  <a:pathLst>
                    <a:path extrusionOk="0" h="12846" w="12967">
                      <a:moveTo>
                        <a:pt x="12504" y="1"/>
                      </a:moveTo>
                      <a:lnTo>
                        <a:pt x="0" y="12382"/>
                      </a:lnTo>
                      <a:lnTo>
                        <a:pt x="0" y="12845"/>
                      </a:lnTo>
                      <a:lnTo>
                        <a:pt x="1296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2" name="Google Shape;2002;p45"/>
                <p:cNvSpPr/>
                <p:nvPr/>
              </p:nvSpPr>
              <p:spPr>
                <a:xfrm>
                  <a:off x="-623703" y="2925082"/>
                  <a:ext cx="226810" cy="224539"/>
                </a:xfrm>
                <a:custGeom>
                  <a:rect b="b" l="l" r="r" t="t"/>
                  <a:pathLst>
                    <a:path extrusionOk="0" h="10287" w="10391">
                      <a:moveTo>
                        <a:pt x="9928" y="1"/>
                      </a:moveTo>
                      <a:lnTo>
                        <a:pt x="0" y="9833"/>
                      </a:lnTo>
                      <a:lnTo>
                        <a:pt x="0" y="10287"/>
                      </a:lnTo>
                      <a:lnTo>
                        <a:pt x="1039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3" name="Google Shape;2003;p45"/>
                <p:cNvSpPr/>
                <p:nvPr/>
              </p:nvSpPr>
              <p:spPr>
                <a:xfrm>
                  <a:off x="-623703" y="2925082"/>
                  <a:ext cx="114376" cy="113241"/>
                </a:xfrm>
                <a:custGeom>
                  <a:rect b="b" l="l" r="r" t="t"/>
                  <a:pathLst>
                    <a:path extrusionOk="0" h="5188" w="5240">
                      <a:moveTo>
                        <a:pt x="4768" y="1"/>
                      </a:moveTo>
                      <a:lnTo>
                        <a:pt x="0" y="4725"/>
                      </a:lnTo>
                      <a:lnTo>
                        <a:pt x="0" y="5188"/>
                      </a:lnTo>
                      <a:lnTo>
                        <a:pt x="523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4" name="Google Shape;2004;p45"/>
                <p:cNvSpPr/>
                <p:nvPr/>
              </p:nvSpPr>
              <p:spPr>
                <a:xfrm>
                  <a:off x="-623703" y="2925082"/>
                  <a:ext cx="1724" cy="1943"/>
                </a:xfrm>
                <a:custGeom>
                  <a:rect b="b" l="l" r="r" t="t"/>
                  <a:pathLst>
                    <a:path extrusionOk="0" h="89" w="79">
                      <a:moveTo>
                        <a:pt x="0" y="1"/>
                      </a:moveTo>
                      <a:lnTo>
                        <a:pt x="0" y="88"/>
                      </a:lnTo>
                      <a:lnTo>
                        <a:pt x="7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5" name="Google Shape;2005;p45"/>
                <p:cNvSpPr/>
                <p:nvPr/>
              </p:nvSpPr>
              <p:spPr>
                <a:xfrm>
                  <a:off x="-623703" y="2925082"/>
                  <a:ext cx="170604" cy="168901"/>
                </a:xfrm>
                <a:custGeom>
                  <a:rect b="b" l="l" r="r" t="t"/>
                  <a:pathLst>
                    <a:path extrusionOk="0" h="7738" w="7816">
                      <a:moveTo>
                        <a:pt x="7352" y="1"/>
                      </a:moveTo>
                      <a:lnTo>
                        <a:pt x="0" y="7283"/>
                      </a:lnTo>
                      <a:lnTo>
                        <a:pt x="0" y="7737"/>
                      </a:lnTo>
                      <a:lnTo>
                        <a:pt x="781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6" name="Google Shape;2006;p45"/>
                <p:cNvSpPr/>
                <p:nvPr/>
              </p:nvSpPr>
              <p:spPr>
                <a:xfrm>
                  <a:off x="-623703" y="2925082"/>
                  <a:ext cx="58148" cy="57581"/>
                </a:xfrm>
                <a:custGeom>
                  <a:rect b="b" l="l" r="r" t="t"/>
                  <a:pathLst>
                    <a:path extrusionOk="0" h="2638" w="2664">
                      <a:moveTo>
                        <a:pt x="2192" y="1"/>
                      </a:moveTo>
                      <a:lnTo>
                        <a:pt x="0" y="2175"/>
                      </a:lnTo>
                      <a:lnTo>
                        <a:pt x="0" y="2638"/>
                      </a:lnTo>
                      <a:lnTo>
                        <a:pt x="266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7" name="Google Shape;2007;p45"/>
                <p:cNvSpPr/>
                <p:nvPr/>
              </p:nvSpPr>
              <p:spPr>
                <a:xfrm>
                  <a:off x="-623703" y="2925082"/>
                  <a:ext cx="339265" cy="336034"/>
                </a:xfrm>
                <a:custGeom>
                  <a:rect b="b" l="l" r="r" t="t"/>
                  <a:pathLst>
                    <a:path extrusionOk="0" h="15395" w="15543">
                      <a:moveTo>
                        <a:pt x="15080" y="1"/>
                      </a:moveTo>
                      <a:lnTo>
                        <a:pt x="0" y="14932"/>
                      </a:lnTo>
                      <a:lnTo>
                        <a:pt x="0" y="15395"/>
                      </a:lnTo>
                      <a:lnTo>
                        <a:pt x="1554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8" name="Google Shape;2008;p45"/>
                <p:cNvSpPr/>
                <p:nvPr/>
              </p:nvSpPr>
              <p:spPr>
                <a:xfrm>
                  <a:off x="-623703" y="2925082"/>
                  <a:ext cx="507926" cy="502993"/>
                </a:xfrm>
                <a:custGeom>
                  <a:rect b="b" l="l" r="r" t="t"/>
                  <a:pathLst>
                    <a:path extrusionOk="0" h="23044" w="23270">
                      <a:moveTo>
                        <a:pt x="22807" y="1"/>
                      </a:moveTo>
                      <a:lnTo>
                        <a:pt x="0" y="22581"/>
                      </a:lnTo>
                      <a:lnTo>
                        <a:pt x="0" y="23044"/>
                      </a:lnTo>
                      <a:lnTo>
                        <a:pt x="2327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9" name="Google Shape;2009;p45"/>
                <p:cNvSpPr/>
                <p:nvPr/>
              </p:nvSpPr>
              <p:spPr>
                <a:xfrm>
                  <a:off x="65988" y="3614984"/>
                  <a:ext cx="10892" cy="10892"/>
                </a:xfrm>
                <a:custGeom>
                  <a:rect b="b" l="l" r="r" t="t"/>
                  <a:pathLst>
                    <a:path extrusionOk="0" h="499" w="499">
                      <a:moveTo>
                        <a:pt x="499" y="0"/>
                      </a:moveTo>
                      <a:lnTo>
                        <a:pt x="1" y="498"/>
                      </a:lnTo>
                      <a:lnTo>
                        <a:pt x="464" y="498"/>
                      </a:lnTo>
                      <a:lnTo>
                        <a:pt x="499" y="463"/>
                      </a:lnTo>
                      <a:lnTo>
                        <a:pt x="49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0" name="Google Shape;2010;p45"/>
                <p:cNvSpPr/>
                <p:nvPr/>
              </p:nvSpPr>
              <p:spPr>
                <a:xfrm>
                  <a:off x="-46440" y="3503693"/>
                  <a:ext cx="123325" cy="122190"/>
                </a:xfrm>
                <a:custGeom>
                  <a:rect b="b" l="l" r="r" t="t"/>
                  <a:pathLst>
                    <a:path extrusionOk="0" h="5598" w="5650">
                      <a:moveTo>
                        <a:pt x="5650" y="0"/>
                      </a:moveTo>
                      <a:lnTo>
                        <a:pt x="0" y="5597"/>
                      </a:lnTo>
                      <a:lnTo>
                        <a:pt x="463" y="5597"/>
                      </a:lnTo>
                      <a:lnTo>
                        <a:pt x="5650" y="463"/>
                      </a:lnTo>
                      <a:lnTo>
                        <a:pt x="565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1" name="Google Shape;2011;p45"/>
                <p:cNvSpPr/>
                <p:nvPr/>
              </p:nvSpPr>
              <p:spPr>
                <a:xfrm>
                  <a:off x="-271513" y="3281088"/>
                  <a:ext cx="348411" cy="344809"/>
                </a:xfrm>
                <a:custGeom>
                  <a:rect b="b" l="l" r="r" t="t"/>
                  <a:pathLst>
                    <a:path extrusionOk="0" h="15797" w="15962">
                      <a:moveTo>
                        <a:pt x="15962" y="1"/>
                      </a:moveTo>
                      <a:lnTo>
                        <a:pt x="0" y="15796"/>
                      </a:lnTo>
                      <a:lnTo>
                        <a:pt x="472" y="15796"/>
                      </a:lnTo>
                      <a:lnTo>
                        <a:pt x="15962" y="455"/>
                      </a:lnTo>
                      <a:lnTo>
                        <a:pt x="1596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2" name="Google Shape;2012;p45"/>
                <p:cNvSpPr/>
                <p:nvPr/>
              </p:nvSpPr>
              <p:spPr>
                <a:xfrm>
                  <a:off x="-215114" y="3336745"/>
                  <a:ext cx="292008" cy="289149"/>
                </a:xfrm>
                <a:custGeom>
                  <a:rect b="b" l="l" r="r" t="t"/>
                  <a:pathLst>
                    <a:path extrusionOk="0" h="13247" w="13378">
                      <a:moveTo>
                        <a:pt x="13378" y="0"/>
                      </a:moveTo>
                      <a:lnTo>
                        <a:pt x="1" y="13246"/>
                      </a:lnTo>
                      <a:lnTo>
                        <a:pt x="464" y="13246"/>
                      </a:lnTo>
                      <a:lnTo>
                        <a:pt x="13378" y="463"/>
                      </a:lnTo>
                      <a:lnTo>
                        <a:pt x="1337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3" name="Google Shape;2013;p45"/>
                <p:cNvSpPr/>
                <p:nvPr/>
              </p:nvSpPr>
              <p:spPr>
                <a:xfrm>
                  <a:off x="-552615" y="3002849"/>
                  <a:ext cx="629527" cy="623066"/>
                </a:xfrm>
                <a:custGeom>
                  <a:rect b="b" l="l" r="r" t="t"/>
                  <a:pathLst>
                    <a:path extrusionOk="0" h="28545" w="28841">
                      <a:moveTo>
                        <a:pt x="28841" y="0"/>
                      </a:moveTo>
                      <a:lnTo>
                        <a:pt x="28526" y="315"/>
                      </a:lnTo>
                      <a:lnTo>
                        <a:pt x="28518" y="315"/>
                      </a:lnTo>
                      <a:lnTo>
                        <a:pt x="0" y="28544"/>
                      </a:lnTo>
                      <a:lnTo>
                        <a:pt x="463" y="28544"/>
                      </a:lnTo>
                      <a:lnTo>
                        <a:pt x="28640" y="655"/>
                      </a:lnTo>
                      <a:lnTo>
                        <a:pt x="28841" y="463"/>
                      </a:lnTo>
                      <a:lnTo>
                        <a:pt x="288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4" name="Google Shape;2014;p45"/>
                <p:cNvSpPr/>
                <p:nvPr/>
              </p:nvSpPr>
              <p:spPr>
                <a:xfrm>
                  <a:off x="-623703" y="2925082"/>
                  <a:ext cx="564154" cy="558653"/>
                </a:xfrm>
                <a:custGeom>
                  <a:rect b="b" l="l" r="r" t="t"/>
                  <a:pathLst>
                    <a:path extrusionOk="0" h="25594" w="25846">
                      <a:moveTo>
                        <a:pt x="25383" y="1"/>
                      </a:moveTo>
                      <a:lnTo>
                        <a:pt x="0" y="25131"/>
                      </a:lnTo>
                      <a:lnTo>
                        <a:pt x="0" y="25593"/>
                      </a:lnTo>
                      <a:lnTo>
                        <a:pt x="2584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5" name="Google Shape;2015;p45"/>
                <p:cNvSpPr/>
                <p:nvPr/>
              </p:nvSpPr>
              <p:spPr>
                <a:xfrm>
                  <a:off x="9785" y="3559328"/>
                  <a:ext cx="67098" cy="66552"/>
                </a:xfrm>
                <a:custGeom>
                  <a:rect b="b" l="l" r="r" t="t"/>
                  <a:pathLst>
                    <a:path extrusionOk="0" h="3049" w="3074">
                      <a:moveTo>
                        <a:pt x="3074" y="1"/>
                      </a:moveTo>
                      <a:lnTo>
                        <a:pt x="0" y="3048"/>
                      </a:lnTo>
                      <a:lnTo>
                        <a:pt x="463" y="3048"/>
                      </a:lnTo>
                      <a:lnTo>
                        <a:pt x="3074" y="464"/>
                      </a:lnTo>
                      <a:lnTo>
                        <a:pt x="307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6" name="Google Shape;2016;p45"/>
                <p:cNvSpPr/>
                <p:nvPr/>
              </p:nvSpPr>
              <p:spPr>
                <a:xfrm>
                  <a:off x="-158889" y="3392380"/>
                  <a:ext cx="235781" cy="233511"/>
                </a:xfrm>
                <a:custGeom>
                  <a:rect b="b" l="l" r="r" t="t"/>
                  <a:pathLst>
                    <a:path extrusionOk="0" h="10698" w="10802">
                      <a:moveTo>
                        <a:pt x="10802" y="1"/>
                      </a:moveTo>
                      <a:lnTo>
                        <a:pt x="1" y="10697"/>
                      </a:lnTo>
                      <a:lnTo>
                        <a:pt x="463" y="10697"/>
                      </a:lnTo>
                      <a:lnTo>
                        <a:pt x="10802" y="464"/>
                      </a:lnTo>
                      <a:lnTo>
                        <a:pt x="1080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7" name="Google Shape;2017;p45"/>
                <p:cNvSpPr/>
                <p:nvPr/>
              </p:nvSpPr>
              <p:spPr>
                <a:xfrm>
                  <a:off x="-383963" y="3169797"/>
                  <a:ext cx="460866" cy="456107"/>
                </a:xfrm>
                <a:custGeom>
                  <a:rect b="b" l="l" r="r" t="t"/>
                  <a:pathLst>
                    <a:path extrusionOk="0" h="20896" w="21114">
                      <a:moveTo>
                        <a:pt x="21114" y="0"/>
                      </a:moveTo>
                      <a:lnTo>
                        <a:pt x="1" y="20895"/>
                      </a:lnTo>
                      <a:lnTo>
                        <a:pt x="472" y="20895"/>
                      </a:lnTo>
                      <a:lnTo>
                        <a:pt x="21114" y="454"/>
                      </a:lnTo>
                      <a:lnTo>
                        <a:pt x="2111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8" name="Google Shape;2018;p45"/>
                <p:cNvSpPr/>
                <p:nvPr/>
              </p:nvSpPr>
              <p:spPr>
                <a:xfrm>
                  <a:off x="-440187" y="3113944"/>
                  <a:ext cx="517093" cy="511964"/>
                </a:xfrm>
                <a:custGeom>
                  <a:rect b="b" l="l" r="r" t="t"/>
                  <a:pathLst>
                    <a:path extrusionOk="0" h="23455" w="23690">
                      <a:moveTo>
                        <a:pt x="23690" y="1"/>
                      </a:moveTo>
                      <a:lnTo>
                        <a:pt x="1" y="23454"/>
                      </a:lnTo>
                      <a:lnTo>
                        <a:pt x="472" y="23454"/>
                      </a:lnTo>
                      <a:lnTo>
                        <a:pt x="23690" y="464"/>
                      </a:lnTo>
                      <a:lnTo>
                        <a:pt x="2369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9" name="Google Shape;2019;p45"/>
                <p:cNvSpPr/>
                <p:nvPr/>
              </p:nvSpPr>
              <p:spPr>
                <a:xfrm>
                  <a:off x="-623703" y="2925082"/>
                  <a:ext cx="676805" cy="669951"/>
                </a:xfrm>
                <a:custGeom>
                  <a:rect b="b" l="l" r="r" t="t"/>
                  <a:pathLst>
                    <a:path extrusionOk="0" h="30693" w="31007">
                      <a:moveTo>
                        <a:pt x="30543" y="1"/>
                      </a:moveTo>
                      <a:lnTo>
                        <a:pt x="29260" y="1267"/>
                      </a:lnTo>
                      <a:lnTo>
                        <a:pt x="0" y="30230"/>
                      </a:lnTo>
                      <a:lnTo>
                        <a:pt x="0" y="30693"/>
                      </a:lnTo>
                      <a:lnTo>
                        <a:pt x="29382" y="1608"/>
                      </a:lnTo>
                      <a:lnTo>
                        <a:pt x="29382" y="1616"/>
                      </a:lnTo>
                      <a:lnTo>
                        <a:pt x="3100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0" name="Google Shape;2020;p45"/>
                <p:cNvSpPr/>
                <p:nvPr/>
              </p:nvSpPr>
              <p:spPr>
                <a:xfrm>
                  <a:off x="-623703" y="2925082"/>
                  <a:ext cx="451720" cy="447355"/>
                </a:xfrm>
                <a:custGeom>
                  <a:rect b="b" l="l" r="r" t="t"/>
                  <a:pathLst>
                    <a:path extrusionOk="0" h="20495" w="20695">
                      <a:moveTo>
                        <a:pt x="20231" y="1"/>
                      </a:moveTo>
                      <a:lnTo>
                        <a:pt x="0" y="20031"/>
                      </a:lnTo>
                      <a:lnTo>
                        <a:pt x="0" y="20494"/>
                      </a:lnTo>
                      <a:lnTo>
                        <a:pt x="2069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1" name="Google Shape;2021;p45"/>
                <p:cNvSpPr/>
                <p:nvPr/>
              </p:nvSpPr>
              <p:spPr>
                <a:xfrm>
                  <a:off x="-102665" y="3448036"/>
                  <a:ext cx="179553" cy="177850"/>
                </a:xfrm>
                <a:custGeom>
                  <a:rect b="b" l="l" r="r" t="t"/>
                  <a:pathLst>
                    <a:path extrusionOk="0" h="8148" w="8226">
                      <a:moveTo>
                        <a:pt x="8226" y="1"/>
                      </a:moveTo>
                      <a:lnTo>
                        <a:pt x="0" y="8147"/>
                      </a:lnTo>
                      <a:lnTo>
                        <a:pt x="463" y="8147"/>
                      </a:lnTo>
                      <a:lnTo>
                        <a:pt x="8226" y="463"/>
                      </a:lnTo>
                      <a:lnTo>
                        <a:pt x="822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2" name="Google Shape;2022;p45"/>
                <p:cNvSpPr/>
                <p:nvPr/>
              </p:nvSpPr>
              <p:spPr>
                <a:xfrm>
                  <a:off x="-327738" y="3225257"/>
                  <a:ext cx="404638" cy="400644"/>
                </a:xfrm>
                <a:custGeom>
                  <a:rect b="b" l="l" r="r" t="t"/>
                  <a:pathLst>
                    <a:path extrusionOk="0" h="18355" w="18538">
                      <a:moveTo>
                        <a:pt x="18538" y="0"/>
                      </a:moveTo>
                      <a:lnTo>
                        <a:pt x="0" y="18354"/>
                      </a:lnTo>
                      <a:lnTo>
                        <a:pt x="472" y="18354"/>
                      </a:lnTo>
                      <a:lnTo>
                        <a:pt x="18538" y="463"/>
                      </a:lnTo>
                      <a:lnTo>
                        <a:pt x="1853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3" name="Google Shape;2023;p45"/>
                <p:cNvSpPr/>
                <p:nvPr/>
              </p:nvSpPr>
              <p:spPr>
                <a:xfrm>
                  <a:off x="-496412" y="3058309"/>
                  <a:ext cx="573321" cy="567602"/>
                </a:xfrm>
                <a:custGeom>
                  <a:rect b="b" l="l" r="r" t="t"/>
                  <a:pathLst>
                    <a:path extrusionOk="0" h="26004" w="26266">
                      <a:moveTo>
                        <a:pt x="26266" y="0"/>
                      </a:moveTo>
                      <a:lnTo>
                        <a:pt x="1" y="26003"/>
                      </a:lnTo>
                      <a:lnTo>
                        <a:pt x="464" y="26003"/>
                      </a:lnTo>
                      <a:lnTo>
                        <a:pt x="26266" y="463"/>
                      </a:lnTo>
                      <a:lnTo>
                        <a:pt x="2626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4" name="Google Shape;2024;p45"/>
                <p:cNvSpPr/>
                <p:nvPr/>
              </p:nvSpPr>
              <p:spPr>
                <a:xfrm>
                  <a:off x="-623703" y="2925082"/>
                  <a:ext cx="620578" cy="614291"/>
                </a:xfrm>
                <a:custGeom>
                  <a:rect b="b" l="l" r="r" t="t"/>
                  <a:pathLst>
                    <a:path extrusionOk="0" h="28143" w="28431">
                      <a:moveTo>
                        <a:pt x="27959" y="1"/>
                      </a:moveTo>
                      <a:lnTo>
                        <a:pt x="0" y="27680"/>
                      </a:lnTo>
                      <a:lnTo>
                        <a:pt x="0" y="28143"/>
                      </a:lnTo>
                      <a:lnTo>
                        <a:pt x="28116" y="307"/>
                      </a:lnTo>
                      <a:lnTo>
                        <a:pt x="28125" y="307"/>
                      </a:lnTo>
                      <a:lnTo>
                        <a:pt x="2843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5" name="Google Shape;2025;p45"/>
                <p:cNvSpPr/>
                <p:nvPr/>
              </p:nvSpPr>
              <p:spPr>
                <a:xfrm>
                  <a:off x="-623703" y="2925082"/>
                  <a:ext cx="395492" cy="391694"/>
                </a:xfrm>
                <a:custGeom>
                  <a:rect b="b" l="l" r="r" t="t"/>
                  <a:pathLst>
                    <a:path extrusionOk="0" h="17945" w="18119">
                      <a:moveTo>
                        <a:pt x="17656" y="1"/>
                      </a:moveTo>
                      <a:lnTo>
                        <a:pt x="0" y="17482"/>
                      </a:lnTo>
                      <a:lnTo>
                        <a:pt x="0" y="17944"/>
                      </a:lnTo>
                      <a:lnTo>
                        <a:pt x="1811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6" name="Google Shape;2026;p45"/>
                <p:cNvSpPr/>
                <p:nvPr/>
              </p:nvSpPr>
              <p:spPr>
                <a:xfrm>
                  <a:off x="-608840" y="2947192"/>
                  <a:ext cx="685755" cy="678726"/>
                </a:xfrm>
                <a:custGeom>
                  <a:rect b="b" l="l" r="r" t="t"/>
                  <a:pathLst>
                    <a:path extrusionOk="0" h="31095" w="31417">
                      <a:moveTo>
                        <a:pt x="31417" y="1"/>
                      </a:moveTo>
                      <a:lnTo>
                        <a:pt x="29836" y="1564"/>
                      </a:lnTo>
                      <a:lnTo>
                        <a:pt x="29836" y="1555"/>
                      </a:lnTo>
                      <a:lnTo>
                        <a:pt x="0" y="31094"/>
                      </a:lnTo>
                      <a:lnTo>
                        <a:pt x="463" y="31094"/>
                      </a:lnTo>
                      <a:lnTo>
                        <a:pt x="29958" y="1904"/>
                      </a:lnTo>
                      <a:lnTo>
                        <a:pt x="31417" y="464"/>
                      </a:lnTo>
                      <a:lnTo>
                        <a:pt x="3141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027" name="Google Shape;2027;p45"/>
              <p:cNvSpPr/>
              <p:nvPr/>
            </p:nvSpPr>
            <p:spPr>
              <a:xfrm>
                <a:off x="1172645" y="1679450"/>
                <a:ext cx="753300" cy="7533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28" name="Google Shape;2028;p45"/>
            <p:cNvSpPr/>
            <p:nvPr/>
          </p:nvSpPr>
          <p:spPr>
            <a:xfrm>
              <a:off x="944550" y="1062550"/>
              <a:ext cx="429300" cy="42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29" name="Google Shape;2029;p45"/>
          <p:cNvSpPr txBox="1"/>
          <p:nvPr>
            <p:ph type="title"/>
          </p:nvPr>
        </p:nvSpPr>
        <p:spPr>
          <a:xfrm>
            <a:off x="796638" y="0"/>
            <a:ext cx="75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Formulas</a:t>
            </a:r>
            <a:endParaRPr/>
          </a:p>
        </p:txBody>
      </p:sp>
      <p:sp>
        <p:nvSpPr>
          <p:cNvPr id="2030" name="Google Shape;2030;p45"/>
          <p:cNvSpPr txBox="1"/>
          <p:nvPr/>
        </p:nvSpPr>
        <p:spPr>
          <a:xfrm>
            <a:off x="1864813" y="1861988"/>
            <a:ext cx="25572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2"/>
              </a:solidFill>
              <a:latin typeface="Coda"/>
              <a:ea typeface="Coda"/>
              <a:cs typeface="Coda"/>
              <a:sym typeface="Cod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Coda"/>
                <a:ea typeface="Coda"/>
                <a:cs typeface="Coda"/>
                <a:sym typeface="Coda"/>
              </a:rPr>
              <a:t>Maximizing Accuracy Under Fairness Constraints</a:t>
            </a:r>
            <a:endParaRPr sz="16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accent2"/>
              </a:solidFill>
              <a:latin typeface="Coda"/>
              <a:ea typeface="Coda"/>
              <a:cs typeface="Coda"/>
              <a:sym typeface="Coda"/>
            </a:endParaRPr>
          </a:p>
        </p:txBody>
      </p:sp>
      <p:sp>
        <p:nvSpPr>
          <p:cNvPr id="2031" name="Google Shape;2031;p45"/>
          <p:cNvSpPr txBox="1"/>
          <p:nvPr/>
        </p:nvSpPr>
        <p:spPr>
          <a:xfrm>
            <a:off x="1834550" y="4073163"/>
            <a:ext cx="2804400" cy="8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2"/>
              </a:solidFill>
              <a:latin typeface="Coda"/>
              <a:ea typeface="Coda"/>
              <a:cs typeface="Coda"/>
              <a:sym typeface="Cod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Coda"/>
                <a:ea typeface="Coda"/>
                <a:cs typeface="Coda"/>
                <a:sym typeface="Coda"/>
              </a:rPr>
              <a:t>Maximizing Fairness </a:t>
            </a:r>
            <a:br>
              <a:rPr lang="en" sz="1600">
                <a:solidFill>
                  <a:schemeClr val="accent2"/>
                </a:solidFill>
                <a:latin typeface="Coda"/>
                <a:ea typeface="Coda"/>
                <a:cs typeface="Coda"/>
                <a:sym typeface="Coda"/>
              </a:rPr>
            </a:br>
            <a:r>
              <a:rPr lang="en" sz="1600">
                <a:solidFill>
                  <a:schemeClr val="accent2"/>
                </a:solidFill>
                <a:latin typeface="Coda"/>
                <a:ea typeface="Coda"/>
                <a:cs typeface="Coda"/>
                <a:sym typeface="Coda"/>
              </a:rPr>
              <a:t>Under Accuracy </a:t>
            </a:r>
            <a:br>
              <a:rPr lang="en" sz="1600">
                <a:solidFill>
                  <a:schemeClr val="accent2"/>
                </a:solidFill>
                <a:latin typeface="Coda"/>
                <a:ea typeface="Coda"/>
                <a:cs typeface="Coda"/>
                <a:sym typeface="Coda"/>
              </a:rPr>
            </a:br>
            <a:r>
              <a:rPr lang="en" sz="1600">
                <a:solidFill>
                  <a:schemeClr val="accent2"/>
                </a:solidFill>
                <a:latin typeface="Coda"/>
                <a:ea typeface="Coda"/>
                <a:cs typeface="Coda"/>
                <a:sym typeface="Coda"/>
              </a:rPr>
              <a:t>Constraints</a:t>
            </a:r>
            <a:endParaRPr sz="16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accent2"/>
              </a:solidFill>
              <a:latin typeface="Coda"/>
              <a:ea typeface="Coda"/>
              <a:cs typeface="Coda"/>
              <a:sym typeface="Coda"/>
            </a:endParaRPr>
          </a:p>
        </p:txBody>
      </p:sp>
      <p:sp>
        <p:nvSpPr>
          <p:cNvPr id="2032" name="Google Shape;2032;p45"/>
          <p:cNvSpPr txBox="1"/>
          <p:nvPr/>
        </p:nvSpPr>
        <p:spPr>
          <a:xfrm>
            <a:off x="1864813" y="927975"/>
            <a:ext cx="20256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1600">
                <a:solidFill>
                  <a:schemeClr val="accent2"/>
                </a:solidFill>
                <a:latin typeface="Coda"/>
                <a:ea typeface="Coda"/>
                <a:cs typeface="Coda"/>
                <a:sym typeface="Coda"/>
              </a:rPr>
              <a:t>Decision Boundary Covariance</a:t>
            </a:r>
            <a:endParaRPr b="0" i="0" sz="1600" u="none" cap="none" strike="noStrike">
              <a:solidFill>
                <a:schemeClr val="accent2"/>
              </a:solidFill>
              <a:latin typeface="Coda"/>
              <a:ea typeface="Coda"/>
              <a:cs typeface="Coda"/>
              <a:sym typeface="Coda"/>
            </a:endParaRPr>
          </a:p>
        </p:txBody>
      </p:sp>
      <p:grpSp>
        <p:nvGrpSpPr>
          <p:cNvPr id="2033" name="Google Shape;2033;p45"/>
          <p:cNvGrpSpPr/>
          <p:nvPr/>
        </p:nvGrpSpPr>
        <p:grpSpPr>
          <a:xfrm>
            <a:off x="1079924" y="4309075"/>
            <a:ext cx="331611" cy="331674"/>
            <a:chOff x="5774124" y="4294550"/>
            <a:chExt cx="331611" cy="331674"/>
          </a:xfrm>
        </p:grpSpPr>
        <p:sp>
          <p:nvSpPr>
            <p:cNvPr id="2034" name="Google Shape;2034;p45"/>
            <p:cNvSpPr/>
            <p:nvPr/>
          </p:nvSpPr>
          <p:spPr>
            <a:xfrm>
              <a:off x="5774124" y="4419664"/>
              <a:ext cx="331611" cy="206560"/>
            </a:xfrm>
            <a:custGeom>
              <a:rect b="b" l="l" r="r" t="t"/>
              <a:pathLst>
                <a:path extrusionOk="0" h="6490" w="10419">
                  <a:moveTo>
                    <a:pt x="2751" y="2905"/>
                  </a:moveTo>
                  <a:lnTo>
                    <a:pt x="2751" y="6191"/>
                  </a:lnTo>
                  <a:lnTo>
                    <a:pt x="1429" y="6191"/>
                  </a:lnTo>
                  <a:lnTo>
                    <a:pt x="1429" y="2905"/>
                  </a:lnTo>
                  <a:close/>
                  <a:moveTo>
                    <a:pt x="5847" y="2084"/>
                  </a:moveTo>
                  <a:lnTo>
                    <a:pt x="5847" y="6191"/>
                  </a:lnTo>
                  <a:lnTo>
                    <a:pt x="4525" y="6191"/>
                  </a:lnTo>
                  <a:lnTo>
                    <a:pt x="4525" y="2084"/>
                  </a:lnTo>
                  <a:close/>
                  <a:moveTo>
                    <a:pt x="8942" y="298"/>
                  </a:moveTo>
                  <a:lnTo>
                    <a:pt x="8942" y="6191"/>
                  </a:lnTo>
                  <a:lnTo>
                    <a:pt x="7609" y="6191"/>
                  </a:lnTo>
                  <a:lnTo>
                    <a:pt x="7609" y="298"/>
                  </a:lnTo>
                  <a:close/>
                  <a:moveTo>
                    <a:pt x="7466" y="0"/>
                  </a:moveTo>
                  <a:cubicBezTo>
                    <a:pt x="7383" y="0"/>
                    <a:pt x="7323" y="72"/>
                    <a:pt x="7323" y="155"/>
                  </a:cubicBezTo>
                  <a:lnTo>
                    <a:pt x="7323" y="6191"/>
                  </a:lnTo>
                  <a:lnTo>
                    <a:pt x="6156" y="6191"/>
                  </a:lnTo>
                  <a:lnTo>
                    <a:pt x="6156" y="1941"/>
                  </a:lnTo>
                  <a:cubicBezTo>
                    <a:pt x="6156" y="1846"/>
                    <a:pt x="6085" y="1786"/>
                    <a:pt x="6013" y="1786"/>
                  </a:cubicBezTo>
                  <a:lnTo>
                    <a:pt x="4370" y="1786"/>
                  </a:lnTo>
                  <a:cubicBezTo>
                    <a:pt x="4287" y="1786"/>
                    <a:pt x="4227" y="1858"/>
                    <a:pt x="4227" y="1941"/>
                  </a:cubicBezTo>
                  <a:lnTo>
                    <a:pt x="4227" y="6191"/>
                  </a:lnTo>
                  <a:lnTo>
                    <a:pt x="3061" y="6191"/>
                  </a:lnTo>
                  <a:lnTo>
                    <a:pt x="3061" y="2751"/>
                  </a:lnTo>
                  <a:cubicBezTo>
                    <a:pt x="3061" y="2667"/>
                    <a:pt x="2989" y="2608"/>
                    <a:pt x="2918" y="2608"/>
                  </a:cubicBezTo>
                  <a:lnTo>
                    <a:pt x="1275" y="2608"/>
                  </a:lnTo>
                  <a:cubicBezTo>
                    <a:pt x="1191" y="2608"/>
                    <a:pt x="1132" y="2679"/>
                    <a:pt x="1132" y="2751"/>
                  </a:cubicBezTo>
                  <a:lnTo>
                    <a:pt x="1132" y="6191"/>
                  </a:lnTo>
                  <a:lnTo>
                    <a:pt x="144" y="6191"/>
                  </a:lnTo>
                  <a:cubicBezTo>
                    <a:pt x="60" y="6191"/>
                    <a:pt x="1" y="6263"/>
                    <a:pt x="1" y="6346"/>
                  </a:cubicBezTo>
                  <a:cubicBezTo>
                    <a:pt x="1" y="6430"/>
                    <a:pt x="72" y="6489"/>
                    <a:pt x="144" y="6489"/>
                  </a:cubicBezTo>
                  <a:lnTo>
                    <a:pt x="10264" y="6489"/>
                  </a:lnTo>
                  <a:cubicBezTo>
                    <a:pt x="10359" y="6489"/>
                    <a:pt x="10419" y="6418"/>
                    <a:pt x="10419" y="6346"/>
                  </a:cubicBezTo>
                  <a:cubicBezTo>
                    <a:pt x="10395" y="6251"/>
                    <a:pt x="10323" y="6191"/>
                    <a:pt x="10240" y="6191"/>
                  </a:cubicBezTo>
                  <a:lnTo>
                    <a:pt x="9252" y="6191"/>
                  </a:lnTo>
                  <a:lnTo>
                    <a:pt x="9252" y="155"/>
                  </a:lnTo>
                  <a:cubicBezTo>
                    <a:pt x="9252" y="60"/>
                    <a:pt x="9180" y="0"/>
                    <a:pt x="9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45"/>
            <p:cNvSpPr/>
            <p:nvPr/>
          </p:nvSpPr>
          <p:spPr>
            <a:xfrm>
              <a:off x="5778294" y="4294550"/>
              <a:ext cx="316461" cy="191442"/>
            </a:xfrm>
            <a:custGeom>
              <a:rect b="b" l="l" r="r" t="t"/>
              <a:pathLst>
                <a:path extrusionOk="0" h="6015" w="9943">
                  <a:moveTo>
                    <a:pt x="9447" y="0"/>
                  </a:moveTo>
                  <a:cubicBezTo>
                    <a:pt x="9433" y="0"/>
                    <a:pt x="9420" y="1"/>
                    <a:pt x="9407" y="2"/>
                  </a:cubicBezTo>
                  <a:lnTo>
                    <a:pt x="8097" y="169"/>
                  </a:lnTo>
                  <a:cubicBezTo>
                    <a:pt x="7847" y="193"/>
                    <a:pt x="7644" y="455"/>
                    <a:pt x="7680" y="705"/>
                  </a:cubicBezTo>
                  <a:cubicBezTo>
                    <a:pt x="7703" y="951"/>
                    <a:pt x="7914" y="1123"/>
                    <a:pt x="8167" y="1123"/>
                  </a:cubicBezTo>
                  <a:cubicBezTo>
                    <a:pt x="8183" y="1123"/>
                    <a:pt x="8200" y="1123"/>
                    <a:pt x="8216" y="1121"/>
                  </a:cubicBezTo>
                  <a:lnTo>
                    <a:pt x="8323" y="1109"/>
                  </a:lnTo>
                  <a:lnTo>
                    <a:pt x="8323" y="1109"/>
                  </a:lnTo>
                  <a:cubicBezTo>
                    <a:pt x="6716" y="2967"/>
                    <a:pt x="4811" y="3919"/>
                    <a:pt x="3465" y="4407"/>
                  </a:cubicBezTo>
                  <a:cubicBezTo>
                    <a:pt x="1787" y="5003"/>
                    <a:pt x="477" y="5062"/>
                    <a:pt x="477" y="5062"/>
                  </a:cubicBezTo>
                  <a:cubicBezTo>
                    <a:pt x="203" y="5074"/>
                    <a:pt x="1" y="5288"/>
                    <a:pt x="13" y="5550"/>
                  </a:cubicBezTo>
                  <a:cubicBezTo>
                    <a:pt x="24" y="5824"/>
                    <a:pt x="239" y="6015"/>
                    <a:pt x="489" y="6015"/>
                  </a:cubicBezTo>
                  <a:lnTo>
                    <a:pt x="501" y="6015"/>
                  </a:lnTo>
                  <a:cubicBezTo>
                    <a:pt x="560" y="6015"/>
                    <a:pt x="1953" y="5967"/>
                    <a:pt x="3775" y="5312"/>
                  </a:cubicBezTo>
                  <a:cubicBezTo>
                    <a:pt x="4811" y="4943"/>
                    <a:pt x="5775" y="4467"/>
                    <a:pt x="6656" y="3872"/>
                  </a:cubicBezTo>
                  <a:cubicBezTo>
                    <a:pt x="6728" y="3824"/>
                    <a:pt x="6740" y="3729"/>
                    <a:pt x="6692" y="3669"/>
                  </a:cubicBezTo>
                  <a:cubicBezTo>
                    <a:pt x="6670" y="3618"/>
                    <a:pt x="6621" y="3594"/>
                    <a:pt x="6573" y="3594"/>
                  </a:cubicBezTo>
                  <a:cubicBezTo>
                    <a:pt x="6542" y="3594"/>
                    <a:pt x="6512" y="3603"/>
                    <a:pt x="6490" y="3622"/>
                  </a:cubicBezTo>
                  <a:cubicBezTo>
                    <a:pt x="5620" y="4205"/>
                    <a:pt x="4692" y="4681"/>
                    <a:pt x="3692" y="5038"/>
                  </a:cubicBezTo>
                  <a:cubicBezTo>
                    <a:pt x="1906" y="5669"/>
                    <a:pt x="560" y="5717"/>
                    <a:pt x="525" y="5717"/>
                  </a:cubicBezTo>
                  <a:cubicBezTo>
                    <a:pt x="429" y="5717"/>
                    <a:pt x="358" y="5646"/>
                    <a:pt x="346" y="5550"/>
                  </a:cubicBezTo>
                  <a:cubicBezTo>
                    <a:pt x="346" y="5467"/>
                    <a:pt x="417" y="5372"/>
                    <a:pt x="501" y="5372"/>
                  </a:cubicBezTo>
                  <a:cubicBezTo>
                    <a:pt x="525" y="5372"/>
                    <a:pt x="1858" y="5336"/>
                    <a:pt x="3596" y="4705"/>
                  </a:cubicBezTo>
                  <a:cubicBezTo>
                    <a:pt x="5061" y="4181"/>
                    <a:pt x="7144" y="3133"/>
                    <a:pt x="8835" y="1014"/>
                  </a:cubicBezTo>
                  <a:cubicBezTo>
                    <a:pt x="8927" y="911"/>
                    <a:pt x="8842" y="763"/>
                    <a:pt x="8718" y="763"/>
                  </a:cubicBezTo>
                  <a:cubicBezTo>
                    <a:pt x="8714" y="763"/>
                    <a:pt x="8709" y="764"/>
                    <a:pt x="8704" y="764"/>
                  </a:cubicBezTo>
                  <a:lnTo>
                    <a:pt x="8216" y="824"/>
                  </a:lnTo>
                  <a:cubicBezTo>
                    <a:pt x="8208" y="825"/>
                    <a:pt x="8200" y="825"/>
                    <a:pt x="8192" y="825"/>
                  </a:cubicBezTo>
                  <a:cubicBezTo>
                    <a:pt x="8109" y="825"/>
                    <a:pt x="8047" y="769"/>
                    <a:pt x="8025" y="693"/>
                  </a:cubicBezTo>
                  <a:cubicBezTo>
                    <a:pt x="7990" y="586"/>
                    <a:pt x="8061" y="478"/>
                    <a:pt x="8168" y="478"/>
                  </a:cubicBezTo>
                  <a:lnTo>
                    <a:pt x="9478" y="312"/>
                  </a:lnTo>
                  <a:cubicBezTo>
                    <a:pt x="9484" y="311"/>
                    <a:pt x="9490" y="311"/>
                    <a:pt x="9496" y="311"/>
                  </a:cubicBezTo>
                  <a:cubicBezTo>
                    <a:pt x="9594" y="311"/>
                    <a:pt x="9669" y="400"/>
                    <a:pt x="9669" y="490"/>
                  </a:cubicBezTo>
                  <a:lnTo>
                    <a:pt x="9669" y="1800"/>
                  </a:lnTo>
                  <a:cubicBezTo>
                    <a:pt x="9669" y="1895"/>
                    <a:pt x="9597" y="1979"/>
                    <a:pt x="9490" y="1979"/>
                  </a:cubicBezTo>
                  <a:cubicBezTo>
                    <a:pt x="9407" y="1979"/>
                    <a:pt x="9311" y="1907"/>
                    <a:pt x="9311" y="1800"/>
                  </a:cubicBezTo>
                  <a:lnTo>
                    <a:pt x="9311" y="1407"/>
                  </a:lnTo>
                  <a:cubicBezTo>
                    <a:pt x="9311" y="1348"/>
                    <a:pt x="9264" y="1288"/>
                    <a:pt x="9204" y="1252"/>
                  </a:cubicBezTo>
                  <a:cubicBezTo>
                    <a:pt x="9187" y="1242"/>
                    <a:pt x="9169" y="1238"/>
                    <a:pt x="9152" y="1238"/>
                  </a:cubicBezTo>
                  <a:cubicBezTo>
                    <a:pt x="9106" y="1238"/>
                    <a:pt x="9060" y="1266"/>
                    <a:pt x="9026" y="1300"/>
                  </a:cubicBezTo>
                  <a:cubicBezTo>
                    <a:pt x="8466" y="2002"/>
                    <a:pt x="7811" y="2633"/>
                    <a:pt x="7097" y="3193"/>
                  </a:cubicBezTo>
                  <a:cubicBezTo>
                    <a:pt x="7037" y="3229"/>
                    <a:pt x="7025" y="3336"/>
                    <a:pt x="7061" y="3395"/>
                  </a:cubicBezTo>
                  <a:cubicBezTo>
                    <a:pt x="7091" y="3433"/>
                    <a:pt x="7144" y="3451"/>
                    <a:pt x="7194" y="3451"/>
                  </a:cubicBezTo>
                  <a:cubicBezTo>
                    <a:pt x="7224" y="3451"/>
                    <a:pt x="7253" y="3445"/>
                    <a:pt x="7275" y="3431"/>
                  </a:cubicBezTo>
                  <a:cubicBezTo>
                    <a:pt x="7895" y="2943"/>
                    <a:pt x="8466" y="2419"/>
                    <a:pt x="8990" y="1824"/>
                  </a:cubicBezTo>
                  <a:cubicBezTo>
                    <a:pt x="9002" y="2074"/>
                    <a:pt x="9204" y="2276"/>
                    <a:pt x="9466" y="2276"/>
                  </a:cubicBezTo>
                  <a:cubicBezTo>
                    <a:pt x="9728" y="2276"/>
                    <a:pt x="9942" y="2074"/>
                    <a:pt x="9942" y="1800"/>
                  </a:cubicBezTo>
                  <a:lnTo>
                    <a:pt x="9942" y="478"/>
                  </a:lnTo>
                  <a:cubicBezTo>
                    <a:pt x="9942" y="347"/>
                    <a:pt x="9883" y="216"/>
                    <a:pt x="9776" y="121"/>
                  </a:cubicBezTo>
                  <a:cubicBezTo>
                    <a:pt x="9679" y="46"/>
                    <a:pt x="9564" y="0"/>
                    <a:pt x="9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36" name="Google Shape;2036;p45"/>
          <p:cNvGrpSpPr/>
          <p:nvPr/>
        </p:nvGrpSpPr>
        <p:grpSpPr>
          <a:xfrm>
            <a:off x="1105096" y="1954677"/>
            <a:ext cx="345997" cy="346029"/>
            <a:chOff x="4890434" y="4287389"/>
            <a:chExt cx="345997" cy="346029"/>
          </a:xfrm>
        </p:grpSpPr>
        <p:sp>
          <p:nvSpPr>
            <p:cNvPr id="2037" name="Google Shape;2037;p45"/>
            <p:cNvSpPr/>
            <p:nvPr/>
          </p:nvSpPr>
          <p:spPr>
            <a:xfrm>
              <a:off x="5111349" y="4400695"/>
              <a:ext cx="54998" cy="54998"/>
            </a:xfrm>
            <a:custGeom>
              <a:rect b="b" l="l" r="r" t="t"/>
              <a:pathLst>
                <a:path extrusionOk="0" h="1728" w="1728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45"/>
            <p:cNvSpPr/>
            <p:nvPr/>
          </p:nvSpPr>
          <p:spPr>
            <a:xfrm>
              <a:off x="5113640" y="4466642"/>
              <a:ext cx="70498" cy="51179"/>
            </a:xfrm>
            <a:custGeom>
              <a:rect b="b" l="l" r="r" t="t"/>
              <a:pathLst>
                <a:path extrusionOk="0" h="1608" w="2215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45"/>
            <p:cNvSpPr/>
            <p:nvPr/>
          </p:nvSpPr>
          <p:spPr>
            <a:xfrm>
              <a:off x="4943490" y="4467023"/>
              <a:ext cx="70880" cy="51179"/>
            </a:xfrm>
            <a:custGeom>
              <a:rect b="b" l="l" r="r" t="t"/>
              <a:pathLst>
                <a:path extrusionOk="0" h="1608" w="2227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45"/>
            <p:cNvSpPr/>
            <p:nvPr/>
          </p:nvSpPr>
          <p:spPr>
            <a:xfrm>
              <a:off x="4961282" y="4400695"/>
              <a:ext cx="54616" cy="54998"/>
            </a:xfrm>
            <a:custGeom>
              <a:rect b="b" l="l" r="r" t="t"/>
              <a:pathLst>
                <a:path extrusionOk="0" h="1728" w="1716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45"/>
            <p:cNvSpPr/>
            <p:nvPr/>
          </p:nvSpPr>
          <p:spPr>
            <a:xfrm>
              <a:off x="5028374" y="4386691"/>
              <a:ext cx="71262" cy="70880"/>
            </a:xfrm>
            <a:custGeom>
              <a:rect b="b" l="l" r="r" t="t"/>
              <a:pathLst>
                <a:path extrusionOk="0" h="2227" w="2239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45"/>
            <p:cNvSpPr/>
            <p:nvPr/>
          </p:nvSpPr>
          <p:spPr>
            <a:xfrm>
              <a:off x="5004122" y="4468901"/>
              <a:ext cx="120149" cy="65596"/>
            </a:xfrm>
            <a:custGeom>
              <a:rect b="b" l="l" r="r" t="t"/>
              <a:pathLst>
                <a:path extrusionOk="0" h="2061" w="3775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45"/>
            <p:cNvSpPr/>
            <p:nvPr/>
          </p:nvSpPr>
          <p:spPr>
            <a:xfrm>
              <a:off x="4890434" y="4287389"/>
              <a:ext cx="345997" cy="346029"/>
            </a:xfrm>
            <a:custGeom>
              <a:rect b="b" l="l" r="r" t="t"/>
              <a:pathLst>
                <a:path extrusionOk="0" h="10872" w="10871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44" name="Google Shape;2044;p45"/>
          <p:cNvGrpSpPr/>
          <p:nvPr/>
        </p:nvGrpSpPr>
        <p:grpSpPr>
          <a:xfrm>
            <a:off x="1132005" y="3127896"/>
            <a:ext cx="292177" cy="353986"/>
            <a:chOff x="8036455" y="3807271"/>
            <a:chExt cx="292177" cy="353986"/>
          </a:xfrm>
        </p:grpSpPr>
        <p:sp>
          <p:nvSpPr>
            <p:cNvPr id="2045" name="Google Shape;2045;p45"/>
            <p:cNvSpPr/>
            <p:nvPr/>
          </p:nvSpPr>
          <p:spPr>
            <a:xfrm>
              <a:off x="8039479" y="3807271"/>
              <a:ext cx="289153" cy="330465"/>
            </a:xfrm>
            <a:custGeom>
              <a:rect b="b" l="l" r="r" t="t"/>
              <a:pathLst>
                <a:path extrusionOk="0" h="10383" w="9085">
                  <a:moveTo>
                    <a:pt x="6049" y="298"/>
                  </a:moveTo>
                  <a:lnTo>
                    <a:pt x="4489" y="1358"/>
                  </a:lnTo>
                  <a:lnTo>
                    <a:pt x="2917" y="298"/>
                  </a:lnTo>
                  <a:close/>
                  <a:moveTo>
                    <a:pt x="2465" y="406"/>
                  </a:moveTo>
                  <a:lnTo>
                    <a:pt x="4203" y="1620"/>
                  </a:lnTo>
                  <a:lnTo>
                    <a:pt x="3203" y="2632"/>
                  </a:lnTo>
                  <a:lnTo>
                    <a:pt x="2203" y="1037"/>
                  </a:lnTo>
                  <a:lnTo>
                    <a:pt x="2465" y="406"/>
                  </a:lnTo>
                  <a:close/>
                  <a:moveTo>
                    <a:pt x="6513" y="382"/>
                  </a:moveTo>
                  <a:lnTo>
                    <a:pt x="6763" y="1025"/>
                  </a:lnTo>
                  <a:lnTo>
                    <a:pt x="5763" y="2632"/>
                  </a:lnTo>
                  <a:lnTo>
                    <a:pt x="4739" y="1572"/>
                  </a:lnTo>
                  <a:lnTo>
                    <a:pt x="6513" y="382"/>
                  </a:lnTo>
                  <a:close/>
                  <a:moveTo>
                    <a:pt x="4501" y="1787"/>
                  </a:moveTo>
                  <a:lnTo>
                    <a:pt x="5334" y="2632"/>
                  </a:lnTo>
                  <a:lnTo>
                    <a:pt x="4941" y="3061"/>
                  </a:lnTo>
                  <a:lnTo>
                    <a:pt x="4036" y="3061"/>
                  </a:lnTo>
                  <a:lnTo>
                    <a:pt x="3667" y="2632"/>
                  </a:lnTo>
                  <a:lnTo>
                    <a:pt x="4501" y="1787"/>
                  </a:lnTo>
                  <a:close/>
                  <a:moveTo>
                    <a:pt x="2405" y="1"/>
                  </a:moveTo>
                  <a:lnTo>
                    <a:pt x="2382" y="13"/>
                  </a:lnTo>
                  <a:lnTo>
                    <a:pt x="2370" y="25"/>
                  </a:lnTo>
                  <a:lnTo>
                    <a:pt x="2358" y="48"/>
                  </a:lnTo>
                  <a:lnTo>
                    <a:pt x="2346" y="60"/>
                  </a:lnTo>
                  <a:lnTo>
                    <a:pt x="2346" y="72"/>
                  </a:lnTo>
                  <a:lnTo>
                    <a:pt x="1989" y="965"/>
                  </a:lnTo>
                  <a:lnTo>
                    <a:pt x="107" y="1739"/>
                  </a:lnTo>
                  <a:cubicBezTo>
                    <a:pt x="48" y="1775"/>
                    <a:pt x="0" y="1834"/>
                    <a:pt x="0" y="1894"/>
                  </a:cubicBezTo>
                  <a:lnTo>
                    <a:pt x="0" y="3620"/>
                  </a:lnTo>
                  <a:cubicBezTo>
                    <a:pt x="0" y="3704"/>
                    <a:pt x="84" y="3775"/>
                    <a:pt x="167" y="3775"/>
                  </a:cubicBezTo>
                  <a:cubicBezTo>
                    <a:pt x="262" y="3775"/>
                    <a:pt x="334" y="3704"/>
                    <a:pt x="334" y="3620"/>
                  </a:cubicBezTo>
                  <a:lnTo>
                    <a:pt x="334" y="1989"/>
                  </a:lnTo>
                  <a:lnTo>
                    <a:pt x="2084" y="1275"/>
                  </a:lnTo>
                  <a:lnTo>
                    <a:pt x="3144" y="2977"/>
                  </a:lnTo>
                  <a:cubicBezTo>
                    <a:pt x="3179" y="3025"/>
                    <a:pt x="3215" y="3049"/>
                    <a:pt x="3263" y="3049"/>
                  </a:cubicBezTo>
                  <a:lnTo>
                    <a:pt x="3370" y="3049"/>
                  </a:lnTo>
                  <a:lnTo>
                    <a:pt x="3382" y="3037"/>
                  </a:lnTo>
                  <a:lnTo>
                    <a:pt x="3513" y="2906"/>
                  </a:lnTo>
                  <a:lnTo>
                    <a:pt x="3870" y="3323"/>
                  </a:lnTo>
                  <a:lnTo>
                    <a:pt x="3429" y="5609"/>
                  </a:lnTo>
                  <a:cubicBezTo>
                    <a:pt x="3417" y="5704"/>
                    <a:pt x="3477" y="5787"/>
                    <a:pt x="3560" y="5799"/>
                  </a:cubicBezTo>
                  <a:lnTo>
                    <a:pt x="3679" y="5799"/>
                  </a:lnTo>
                  <a:cubicBezTo>
                    <a:pt x="3679" y="5799"/>
                    <a:pt x="3691" y="5799"/>
                    <a:pt x="3691" y="5787"/>
                  </a:cubicBezTo>
                  <a:lnTo>
                    <a:pt x="3691" y="5775"/>
                  </a:lnTo>
                  <a:lnTo>
                    <a:pt x="3691" y="5751"/>
                  </a:lnTo>
                  <a:lnTo>
                    <a:pt x="3691" y="5740"/>
                  </a:lnTo>
                  <a:lnTo>
                    <a:pt x="3691" y="5728"/>
                  </a:lnTo>
                  <a:lnTo>
                    <a:pt x="4120" y="3477"/>
                  </a:lnTo>
                  <a:lnTo>
                    <a:pt x="4918" y="3477"/>
                  </a:lnTo>
                  <a:lnTo>
                    <a:pt x="5906" y="8633"/>
                  </a:lnTo>
                  <a:lnTo>
                    <a:pt x="4513" y="9978"/>
                  </a:lnTo>
                  <a:lnTo>
                    <a:pt x="3108" y="8633"/>
                  </a:lnTo>
                  <a:lnTo>
                    <a:pt x="3572" y="6228"/>
                  </a:lnTo>
                  <a:lnTo>
                    <a:pt x="3572" y="6204"/>
                  </a:lnTo>
                  <a:cubicBezTo>
                    <a:pt x="3572" y="6132"/>
                    <a:pt x="3513" y="6049"/>
                    <a:pt x="3441" y="6037"/>
                  </a:cubicBezTo>
                  <a:cubicBezTo>
                    <a:pt x="3433" y="6036"/>
                    <a:pt x="3425" y="6036"/>
                    <a:pt x="3417" y="6036"/>
                  </a:cubicBezTo>
                  <a:cubicBezTo>
                    <a:pt x="3332" y="6036"/>
                    <a:pt x="3262" y="6092"/>
                    <a:pt x="3251" y="6168"/>
                  </a:cubicBezTo>
                  <a:lnTo>
                    <a:pt x="2751" y="8657"/>
                  </a:lnTo>
                  <a:cubicBezTo>
                    <a:pt x="2739" y="8716"/>
                    <a:pt x="2751" y="8764"/>
                    <a:pt x="2798" y="8811"/>
                  </a:cubicBezTo>
                  <a:lnTo>
                    <a:pt x="4382" y="10335"/>
                  </a:lnTo>
                  <a:cubicBezTo>
                    <a:pt x="4406" y="10371"/>
                    <a:pt x="4453" y="10383"/>
                    <a:pt x="4501" y="10383"/>
                  </a:cubicBezTo>
                  <a:cubicBezTo>
                    <a:pt x="4537" y="10383"/>
                    <a:pt x="4584" y="10371"/>
                    <a:pt x="4620" y="10335"/>
                  </a:cubicBezTo>
                  <a:lnTo>
                    <a:pt x="6192" y="8811"/>
                  </a:lnTo>
                  <a:cubicBezTo>
                    <a:pt x="6239" y="8764"/>
                    <a:pt x="6251" y="8716"/>
                    <a:pt x="6239" y="8657"/>
                  </a:cubicBezTo>
                  <a:lnTo>
                    <a:pt x="5215" y="3370"/>
                  </a:lnTo>
                  <a:lnTo>
                    <a:pt x="5572" y="2953"/>
                  </a:lnTo>
                  <a:lnTo>
                    <a:pt x="5703" y="3096"/>
                  </a:lnTo>
                  <a:lnTo>
                    <a:pt x="5715" y="3108"/>
                  </a:lnTo>
                  <a:lnTo>
                    <a:pt x="5822" y="3108"/>
                  </a:lnTo>
                  <a:cubicBezTo>
                    <a:pt x="5870" y="3108"/>
                    <a:pt x="5906" y="3073"/>
                    <a:pt x="5941" y="3037"/>
                  </a:cubicBezTo>
                  <a:lnTo>
                    <a:pt x="7001" y="1334"/>
                  </a:lnTo>
                  <a:lnTo>
                    <a:pt x="8751" y="2049"/>
                  </a:lnTo>
                  <a:lnTo>
                    <a:pt x="8751" y="8228"/>
                  </a:lnTo>
                  <a:cubicBezTo>
                    <a:pt x="8751" y="8311"/>
                    <a:pt x="8823" y="8395"/>
                    <a:pt x="8918" y="8395"/>
                  </a:cubicBezTo>
                  <a:cubicBezTo>
                    <a:pt x="9001" y="8395"/>
                    <a:pt x="9085" y="8311"/>
                    <a:pt x="9085" y="8228"/>
                  </a:cubicBezTo>
                  <a:lnTo>
                    <a:pt x="9085" y="1930"/>
                  </a:lnTo>
                  <a:cubicBezTo>
                    <a:pt x="9073" y="1810"/>
                    <a:pt x="9037" y="1751"/>
                    <a:pt x="8978" y="1739"/>
                  </a:cubicBezTo>
                  <a:lnTo>
                    <a:pt x="7108" y="965"/>
                  </a:lnTo>
                  <a:lnTo>
                    <a:pt x="6751" y="72"/>
                  </a:lnTo>
                  <a:lnTo>
                    <a:pt x="6751" y="60"/>
                  </a:lnTo>
                  <a:cubicBezTo>
                    <a:pt x="6751" y="60"/>
                    <a:pt x="6751" y="48"/>
                    <a:pt x="6727" y="48"/>
                  </a:cubicBezTo>
                  <a:lnTo>
                    <a:pt x="6715" y="25"/>
                  </a:lnTo>
                  <a:lnTo>
                    <a:pt x="6703" y="13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45"/>
            <p:cNvSpPr/>
            <p:nvPr/>
          </p:nvSpPr>
          <p:spPr>
            <a:xfrm>
              <a:off x="8036455" y="3934613"/>
              <a:ext cx="291795" cy="226644"/>
            </a:xfrm>
            <a:custGeom>
              <a:rect b="b" l="l" r="r" t="t"/>
              <a:pathLst>
                <a:path extrusionOk="0" h="7121" w="9168">
                  <a:moveTo>
                    <a:pt x="155" y="0"/>
                  </a:moveTo>
                  <a:cubicBezTo>
                    <a:pt x="71" y="0"/>
                    <a:pt x="0" y="72"/>
                    <a:pt x="0" y="167"/>
                  </a:cubicBezTo>
                  <a:lnTo>
                    <a:pt x="0" y="6953"/>
                  </a:lnTo>
                  <a:cubicBezTo>
                    <a:pt x="0" y="7037"/>
                    <a:pt x="71" y="7120"/>
                    <a:pt x="155" y="7120"/>
                  </a:cubicBezTo>
                  <a:lnTo>
                    <a:pt x="9001" y="7120"/>
                  </a:lnTo>
                  <a:cubicBezTo>
                    <a:pt x="9084" y="7120"/>
                    <a:pt x="9168" y="7037"/>
                    <a:pt x="9168" y="6953"/>
                  </a:cubicBezTo>
                  <a:lnTo>
                    <a:pt x="9168" y="4715"/>
                  </a:lnTo>
                  <a:cubicBezTo>
                    <a:pt x="9168" y="4632"/>
                    <a:pt x="9084" y="4560"/>
                    <a:pt x="9001" y="4560"/>
                  </a:cubicBezTo>
                  <a:cubicBezTo>
                    <a:pt x="8906" y="4560"/>
                    <a:pt x="8834" y="4632"/>
                    <a:pt x="8834" y="4715"/>
                  </a:cubicBezTo>
                  <a:lnTo>
                    <a:pt x="8834" y="6787"/>
                  </a:lnTo>
                  <a:lnTo>
                    <a:pt x="321" y="6787"/>
                  </a:lnTo>
                  <a:lnTo>
                    <a:pt x="321" y="167"/>
                  </a:lnTo>
                  <a:cubicBezTo>
                    <a:pt x="321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47" name="Google Shape;204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1751" y="744575"/>
            <a:ext cx="3843199" cy="845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8" name="Google Shape;204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1775" y="1788201"/>
            <a:ext cx="3843199" cy="886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9" name="Google Shape;204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7625" y="4170550"/>
            <a:ext cx="3843199" cy="725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0" name="Google Shape;2050;p45"/>
          <p:cNvGrpSpPr/>
          <p:nvPr/>
        </p:nvGrpSpPr>
        <p:grpSpPr>
          <a:xfrm>
            <a:off x="883169" y="776689"/>
            <a:ext cx="725094" cy="725617"/>
            <a:chOff x="796655" y="914385"/>
            <a:chExt cx="725094" cy="725617"/>
          </a:xfrm>
        </p:grpSpPr>
        <p:grpSp>
          <p:nvGrpSpPr>
            <p:cNvPr id="2051" name="Google Shape;2051;p45"/>
            <p:cNvGrpSpPr/>
            <p:nvPr/>
          </p:nvGrpSpPr>
          <p:grpSpPr>
            <a:xfrm>
              <a:off x="796655" y="914385"/>
              <a:ext cx="725094" cy="725617"/>
              <a:chOff x="1124009" y="1630463"/>
              <a:chExt cx="850650" cy="851363"/>
            </a:xfrm>
          </p:grpSpPr>
          <p:grpSp>
            <p:nvGrpSpPr>
              <p:cNvPr id="2052" name="Google Shape;2052;p45"/>
              <p:cNvGrpSpPr/>
              <p:nvPr/>
            </p:nvGrpSpPr>
            <p:grpSpPr>
              <a:xfrm flipH="1">
                <a:off x="1124009" y="1630463"/>
                <a:ext cx="850650" cy="851363"/>
                <a:chOff x="-623900" y="2924515"/>
                <a:chExt cx="700816" cy="701403"/>
              </a:xfrm>
            </p:grpSpPr>
            <p:sp>
              <p:nvSpPr>
                <p:cNvPr id="2053" name="Google Shape;2053;p45"/>
                <p:cNvSpPr/>
                <p:nvPr/>
              </p:nvSpPr>
              <p:spPr>
                <a:xfrm>
                  <a:off x="-623900" y="2924515"/>
                  <a:ext cx="700816" cy="700816"/>
                </a:xfrm>
                <a:custGeom>
                  <a:rect b="b" l="l" r="r" t="t"/>
                  <a:pathLst>
                    <a:path extrusionOk="0" h="32107" w="32107">
                      <a:moveTo>
                        <a:pt x="1" y="1"/>
                      </a:moveTo>
                      <a:lnTo>
                        <a:pt x="1" y="32107"/>
                      </a:lnTo>
                      <a:lnTo>
                        <a:pt x="32107" y="32107"/>
                      </a:lnTo>
                      <a:lnTo>
                        <a:pt x="3210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4" name="Google Shape;2054;p45"/>
                <p:cNvSpPr/>
                <p:nvPr/>
              </p:nvSpPr>
              <p:spPr>
                <a:xfrm>
                  <a:off x="-623703" y="2925082"/>
                  <a:ext cx="283037" cy="280396"/>
                </a:xfrm>
                <a:custGeom>
                  <a:rect b="b" l="l" r="r" t="t"/>
                  <a:pathLst>
                    <a:path extrusionOk="0" h="12846" w="12967">
                      <a:moveTo>
                        <a:pt x="12504" y="1"/>
                      </a:moveTo>
                      <a:lnTo>
                        <a:pt x="0" y="12382"/>
                      </a:lnTo>
                      <a:lnTo>
                        <a:pt x="0" y="12845"/>
                      </a:lnTo>
                      <a:lnTo>
                        <a:pt x="1296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5" name="Google Shape;2055;p45"/>
                <p:cNvSpPr/>
                <p:nvPr/>
              </p:nvSpPr>
              <p:spPr>
                <a:xfrm>
                  <a:off x="-623703" y="2925082"/>
                  <a:ext cx="226810" cy="224539"/>
                </a:xfrm>
                <a:custGeom>
                  <a:rect b="b" l="l" r="r" t="t"/>
                  <a:pathLst>
                    <a:path extrusionOk="0" h="10287" w="10391">
                      <a:moveTo>
                        <a:pt x="9928" y="1"/>
                      </a:moveTo>
                      <a:lnTo>
                        <a:pt x="0" y="9833"/>
                      </a:lnTo>
                      <a:lnTo>
                        <a:pt x="0" y="10287"/>
                      </a:lnTo>
                      <a:lnTo>
                        <a:pt x="1039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6" name="Google Shape;2056;p45"/>
                <p:cNvSpPr/>
                <p:nvPr/>
              </p:nvSpPr>
              <p:spPr>
                <a:xfrm>
                  <a:off x="-623703" y="2925082"/>
                  <a:ext cx="114376" cy="113241"/>
                </a:xfrm>
                <a:custGeom>
                  <a:rect b="b" l="l" r="r" t="t"/>
                  <a:pathLst>
                    <a:path extrusionOk="0" h="5188" w="5240">
                      <a:moveTo>
                        <a:pt x="4768" y="1"/>
                      </a:moveTo>
                      <a:lnTo>
                        <a:pt x="0" y="4725"/>
                      </a:lnTo>
                      <a:lnTo>
                        <a:pt x="0" y="5188"/>
                      </a:lnTo>
                      <a:lnTo>
                        <a:pt x="523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7" name="Google Shape;2057;p45"/>
                <p:cNvSpPr/>
                <p:nvPr/>
              </p:nvSpPr>
              <p:spPr>
                <a:xfrm>
                  <a:off x="-623703" y="2925082"/>
                  <a:ext cx="1724" cy="1943"/>
                </a:xfrm>
                <a:custGeom>
                  <a:rect b="b" l="l" r="r" t="t"/>
                  <a:pathLst>
                    <a:path extrusionOk="0" h="89" w="79">
                      <a:moveTo>
                        <a:pt x="0" y="1"/>
                      </a:moveTo>
                      <a:lnTo>
                        <a:pt x="0" y="88"/>
                      </a:lnTo>
                      <a:lnTo>
                        <a:pt x="7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8" name="Google Shape;2058;p45"/>
                <p:cNvSpPr/>
                <p:nvPr/>
              </p:nvSpPr>
              <p:spPr>
                <a:xfrm>
                  <a:off x="-623703" y="2925082"/>
                  <a:ext cx="170604" cy="168901"/>
                </a:xfrm>
                <a:custGeom>
                  <a:rect b="b" l="l" r="r" t="t"/>
                  <a:pathLst>
                    <a:path extrusionOk="0" h="7738" w="7816">
                      <a:moveTo>
                        <a:pt x="7352" y="1"/>
                      </a:moveTo>
                      <a:lnTo>
                        <a:pt x="0" y="7283"/>
                      </a:lnTo>
                      <a:lnTo>
                        <a:pt x="0" y="7737"/>
                      </a:lnTo>
                      <a:lnTo>
                        <a:pt x="781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9" name="Google Shape;2059;p45"/>
                <p:cNvSpPr/>
                <p:nvPr/>
              </p:nvSpPr>
              <p:spPr>
                <a:xfrm>
                  <a:off x="-623703" y="2925082"/>
                  <a:ext cx="58148" cy="57581"/>
                </a:xfrm>
                <a:custGeom>
                  <a:rect b="b" l="l" r="r" t="t"/>
                  <a:pathLst>
                    <a:path extrusionOk="0" h="2638" w="2664">
                      <a:moveTo>
                        <a:pt x="2192" y="1"/>
                      </a:moveTo>
                      <a:lnTo>
                        <a:pt x="0" y="2175"/>
                      </a:lnTo>
                      <a:lnTo>
                        <a:pt x="0" y="2638"/>
                      </a:lnTo>
                      <a:lnTo>
                        <a:pt x="266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0" name="Google Shape;2060;p45"/>
                <p:cNvSpPr/>
                <p:nvPr/>
              </p:nvSpPr>
              <p:spPr>
                <a:xfrm>
                  <a:off x="-623703" y="2925082"/>
                  <a:ext cx="339265" cy="336034"/>
                </a:xfrm>
                <a:custGeom>
                  <a:rect b="b" l="l" r="r" t="t"/>
                  <a:pathLst>
                    <a:path extrusionOk="0" h="15395" w="15543">
                      <a:moveTo>
                        <a:pt x="15080" y="1"/>
                      </a:moveTo>
                      <a:lnTo>
                        <a:pt x="0" y="14932"/>
                      </a:lnTo>
                      <a:lnTo>
                        <a:pt x="0" y="15395"/>
                      </a:lnTo>
                      <a:lnTo>
                        <a:pt x="1554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1" name="Google Shape;2061;p45"/>
                <p:cNvSpPr/>
                <p:nvPr/>
              </p:nvSpPr>
              <p:spPr>
                <a:xfrm>
                  <a:off x="-623703" y="2925082"/>
                  <a:ext cx="507926" cy="502993"/>
                </a:xfrm>
                <a:custGeom>
                  <a:rect b="b" l="l" r="r" t="t"/>
                  <a:pathLst>
                    <a:path extrusionOk="0" h="23044" w="23270">
                      <a:moveTo>
                        <a:pt x="22807" y="1"/>
                      </a:moveTo>
                      <a:lnTo>
                        <a:pt x="0" y="22581"/>
                      </a:lnTo>
                      <a:lnTo>
                        <a:pt x="0" y="23044"/>
                      </a:lnTo>
                      <a:lnTo>
                        <a:pt x="2327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2" name="Google Shape;2062;p45"/>
                <p:cNvSpPr/>
                <p:nvPr/>
              </p:nvSpPr>
              <p:spPr>
                <a:xfrm>
                  <a:off x="65988" y="3614984"/>
                  <a:ext cx="10892" cy="10892"/>
                </a:xfrm>
                <a:custGeom>
                  <a:rect b="b" l="l" r="r" t="t"/>
                  <a:pathLst>
                    <a:path extrusionOk="0" h="499" w="499">
                      <a:moveTo>
                        <a:pt x="499" y="0"/>
                      </a:moveTo>
                      <a:lnTo>
                        <a:pt x="1" y="498"/>
                      </a:lnTo>
                      <a:lnTo>
                        <a:pt x="464" y="498"/>
                      </a:lnTo>
                      <a:lnTo>
                        <a:pt x="499" y="463"/>
                      </a:lnTo>
                      <a:lnTo>
                        <a:pt x="49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3" name="Google Shape;2063;p45"/>
                <p:cNvSpPr/>
                <p:nvPr/>
              </p:nvSpPr>
              <p:spPr>
                <a:xfrm>
                  <a:off x="-46440" y="3503693"/>
                  <a:ext cx="123325" cy="122190"/>
                </a:xfrm>
                <a:custGeom>
                  <a:rect b="b" l="l" r="r" t="t"/>
                  <a:pathLst>
                    <a:path extrusionOk="0" h="5598" w="5650">
                      <a:moveTo>
                        <a:pt x="5650" y="0"/>
                      </a:moveTo>
                      <a:lnTo>
                        <a:pt x="0" y="5597"/>
                      </a:lnTo>
                      <a:lnTo>
                        <a:pt x="463" y="5597"/>
                      </a:lnTo>
                      <a:lnTo>
                        <a:pt x="5650" y="463"/>
                      </a:lnTo>
                      <a:lnTo>
                        <a:pt x="565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4" name="Google Shape;2064;p45"/>
                <p:cNvSpPr/>
                <p:nvPr/>
              </p:nvSpPr>
              <p:spPr>
                <a:xfrm>
                  <a:off x="-271513" y="3281088"/>
                  <a:ext cx="348411" cy="344809"/>
                </a:xfrm>
                <a:custGeom>
                  <a:rect b="b" l="l" r="r" t="t"/>
                  <a:pathLst>
                    <a:path extrusionOk="0" h="15797" w="15962">
                      <a:moveTo>
                        <a:pt x="15962" y="1"/>
                      </a:moveTo>
                      <a:lnTo>
                        <a:pt x="0" y="15796"/>
                      </a:lnTo>
                      <a:lnTo>
                        <a:pt x="472" y="15796"/>
                      </a:lnTo>
                      <a:lnTo>
                        <a:pt x="15962" y="455"/>
                      </a:lnTo>
                      <a:lnTo>
                        <a:pt x="1596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5" name="Google Shape;2065;p45"/>
                <p:cNvSpPr/>
                <p:nvPr/>
              </p:nvSpPr>
              <p:spPr>
                <a:xfrm>
                  <a:off x="-215114" y="3336745"/>
                  <a:ext cx="292008" cy="289149"/>
                </a:xfrm>
                <a:custGeom>
                  <a:rect b="b" l="l" r="r" t="t"/>
                  <a:pathLst>
                    <a:path extrusionOk="0" h="13247" w="13378">
                      <a:moveTo>
                        <a:pt x="13378" y="0"/>
                      </a:moveTo>
                      <a:lnTo>
                        <a:pt x="1" y="13246"/>
                      </a:lnTo>
                      <a:lnTo>
                        <a:pt x="464" y="13246"/>
                      </a:lnTo>
                      <a:lnTo>
                        <a:pt x="13378" y="463"/>
                      </a:lnTo>
                      <a:lnTo>
                        <a:pt x="1337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6" name="Google Shape;2066;p45"/>
                <p:cNvSpPr/>
                <p:nvPr/>
              </p:nvSpPr>
              <p:spPr>
                <a:xfrm>
                  <a:off x="-552615" y="3002849"/>
                  <a:ext cx="629527" cy="623066"/>
                </a:xfrm>
                <a:custGeom>
                  <a:rect b="b" l="l" r="r" t="t"/>
                  <a:pathLst>
                    <a:path extrusionOk="0" h="28545" w="28841">
                      <a:moveTo>
                        <a:pt x="28841" y="0"/>
                      </a:moveTo>
                      <a:lnTo>
                        <a:pt x="28526" y="315"/>
                      </a:lnTo>
                      <a:lnTo>
                        <a:pt x="28518" y="315"/>
                      </a:lnTo>
                      <a:lnTo>
                        <a:pt x="0" y="28544"/>
                      </a:lnTo>
                      <a:lnTo>
                        <a:pt x="463" y="28544"/>
                      </a:lnTo>
                      <a:lnTo>
                        <a:pt x="28640" y="655"/>
                      </a:lnTo>
                      <a:lnTo>
                        <a:pt x="28841" y="463"/>
                      </a:lnTo>
                      <a:lnTo>
                        <a:pt x="288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7" name="Google Shape;2067;p45"/>
                <p:cNvSpPr/>
                <p:nvPr/>
              </p:nvSpPr>
              <p:spPr>
                <a:xfrm>
                  <a:off x="-623703" y="2925082"/>
                  <a:ext cx="564154" cy="558653"/>
                </a:xfrm>
                <a:custGeom>
                  <a:rect b="b" l="l" r="r" t="t"/>
                  <a:pathLst>
                    <a:path extrusionOk="0" h="25594" w="25846">
                      <a:moveTo>
                        <a:pt x="25383" y="1"/>
                      </a:moveTo>
                      <a:lnTo>
                        <a:pt x="0" y="25131"/>
                      </a:lnTo>
                      <a:lnTo>
                        <a:pt x="0" y="25593"/>
                      </a:lnTo>
                      <a:lnTo>
                        <a:pt x="2584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8" name="Google Shape;2068;p45"/>
                <p:cNvSpPr/>
                <p:nvPr/>
              </p:nvSpPr>
              <p:spPr>
                <a:xfrm>
                  <a:off x="9785" y="3559328"/>
                  <a:ext cx="67098" cy="66552"/>
                </a:xfrm>
                <a:custGeom>
                  <a:rect b="b" l="l" r="r" t="t"/>
                  <a:pathLst>
                    <a:path extrusionOk="0" h="3049" w="3074">
                      <a:moveTo>
                        <a:pt x="3074" y="1"/>
                      </a:moveTo>
                      <a:lnTo>
                        <a:pt x="0" y="3048"/>
                      </a:lnTo>
                      <a:lnTo>
                        <a:pt x="463" y="3048"/>
                      </a:lnTo>
                      <a:lnTo>
                        <a:pt x="3074" y="464"/>
                      </a:lnTo>
                      <a:lnTo>
                        <a:pt x="307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9" name="Google Shape;2069;p45"/>
                <p:cNvSpPr/>
                <p:nvPr/>
              </p:nvSpPr>
              <p:spPr>
                <a:xfrm>
                  <a:off x="-158889" y="3392380"/>
                  <a:ext cx="235781" cy="233511"/>
                </a:xfrm>
                <a:custGeom>
                  <a:rect b="b" l="l" r="r" t="t"/>
                  <a:pathLst>
                    <a:path extrusionOk="0" h="10698" w="10802">
                      <a:moveTo>
                        <a:pt x="10802" y="1"/>
                      </a:moveTo>
                      <a:lnTo>
                        <a:pt x="1" y="10697"/>
                      </a:lnTo>
                      <a:lnTo>
                        <a:pt x="463" y="10697"/>
                      </a:lnTo>
                      <a:lnTo>
                        <a:pt x="10802" y="464"/>
                      </a:lnTo>
                      <a:lnTo>
                        <a:pt x="1080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0" name="Google Shape;2070;p45"/>
                <p:cNvSpPr/>
                <p:nvPr/>
              </p:nvSpPr>
              <p:spPr>
                <a:xfrm>
                  <a:off x="-383963" y="3169797"/>
                  <a:ext cx="460866" cy="456107"/>
                </a:xfrm>
                <a:custGeom>
                  <a:rect b="b" l="l" r="r" t="t"/>
                  <a:pathLst>
                    <a:path extrusionOk="0" h="20896" w="21114">
                      <a:moveTo>
                        <a:pt x="21114" y="0"/>
                      </a:moveTo>
                      <a:lnTo>
                        <a:pt x="1" y="20895"/>
                      </a:lnTo>
                      <a:lnTo>
                        <a:pt x="472" y="20895"/>
                      </a:lnTo>
                      <a:lnTo>
                        <a:pt x="21114" y="454"/>
                      </a:lnTo>
                      <a:lnTo>
                        <a:pt x="2111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1" name="Google Shape;2071;p45"/>
                <p:cNvSpPr/>
                <p:nvPr/>
              </p:nvSpPr>
              <p:spPr>
                <a:xfrm>
                  <a:off x="-440187" y="3113944"/>
                  <a:ext cx="517093" cy="511964"/>
                </a:xfrm>
                <a:custGeom>
                  <a:rect b="b" l="l" r="r" t="t"/>
                  <a:pathLst>
                    <a:path extrusionOk="0" h="23455" w="23690">
                      <a:moveTo>
                        <a:pt x="23690" y="1"/>
                      </a:moveTo>
                      <a:lnTo>
                        <a:pt x="1" y="23454"/>
                      </a:lnTo>
                      <a:lnTo>
                        <a:pt x="472" y="23454"/>
                      </a:lnTo>
                      <a:lnTo>
                        <a:pt x="23690" y="464"/>
                      </a:lnTo>
                      <a:lnTo>
                        <a:pt x="2369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2" name="Google Shape;2072;p45"/>
                <p:cNvSpPr/>
                <p:nvPr/>
              </p:nvSpPr>
              <p:spPr>
                <a:xfrm>
                  <a:off x="-623703" y="2925082"/>
                  <a:ext cx="676805" cy="669951"/>
                </a:xfrm>
                <a:custGeom>
                  <a:rect b="b" l="l" r="r" t="t"/>
                  <a:pathLst>
                    <a:path extrusionOk="0" h="30693" w="31007">
                      <a:moveTo>
                        <a:pt x="30543" y="1"/>
                      </a:moveTo>
                      <a:lnTo>
                        <a:pt x="29260" y="1267"/>
                      </a:lnTo>
                      <a:lnTo>
                        <a:pt x="0" y="30230"/>
                      </a:lnTo>
                      <a:lnTo>
                        <a:pt x="0" y="30693"/>
                      </a:lnTo>
                      <a:lnTo>
                        <a:pt x="29382" y="1608"/>
                      </a:lnTo>
                      <a:lnTo>
                        <a:pt x="29382" y="1616"/>
                      </a:lnTo>
                      <a:lnTo>
                        <a:pt x="3100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3" name="Google Shape;2073;p45"/>
                <p:cNvSpPr/>
                <p:nvPr/>
              </p:nvSpPr>
              <p:spPr>
                <a:xfrm>
                  <a:off x="-623703" y="2925082"/>
                  <a:ext cx="451720" cy="447355"/>
                </a:xfrm>
                <a:custGeom>
                  <a:rect b="b" l="l" r="r" t="t"/>
                  <a:pathLst>
                    <a:path extrusionOk="0" h="20495" w="20695">
                      <a:moveTo>
                        <a:pt x="20231" y="1"/>
                      </a:moveTo>
                      <a:lnTo>
                        <a:pt x="0" y="20031"/>
                      </a:lnTo>
                      <a:lnTo>
                        <a:pt x="0" y="20494"/>
                      </a:lnTo>
                      <a:lnTo>
                        <a:pt x="2069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4" name="Google Shape;2074;p45"/>
                <p:cNvSpPr/>
                <p:nvPr/>
              </p:nvSpPr>
              <p:spPr>
                <a:xfrm>
                  <a:off x="-102665" y="3448036"/>
                  <a:ext cx="179553" cy="177850"/>
                </a:xfrm>
                <a:custGeom>
                  <a:rect b="b" l="l" r="r" t="t"/>
                  <a:pathLst>
                    <a:path extrusionOk="0" h="8148" w="8226">
                      <a:moveTo>
                        <a:pt x="8226" y="1"/>
                      </a:moveTo>
                      <a:lnTo>
                        <a:pt x="0" y="8147"/>
                      </a:lnTo>
                      <a:lnTo>
                        <a:pt x="463" y="8147"/>
                      </a:lnTo>
                      <a:lnTo>
                        <a:pt x="8226" y="463"/>
                      </a:lnTo>
                      <a:lnTo>
                        <a:pt x="822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5" name="Google Shape;2075;p45"/>
                <p:cNvSpPr/>
                <p:nvPr/>
              </p:nvSpPr>
              <p:spPr>
                <a:xfrm>
                  <a:off x="-327738" y="3225257"/>
                  <a:ext cx="404638" cy="400644"/>
                </a:xfrm>
                <a:custGeom>
                  <a:rect b="b" l="l" r="r" t="t"/>
                  <a:pathLst>
                    <a:path extrusionOk="0" h="18355" w="18538">
                      <a:moveTo>
                        <a:pt x="18538" y="0"/>
                      </a:moveTo>
                      <a:lnTo>
                        <a:pt x="0" y="18354"/>
                      </a:lnTo>
                      <a:lnTo>
                        <a:pt x="472" y="18354"/>
                      </a:lnTo>
                      <a:lnTo>
                        <a:pt x="18538" y="463"/>
                      </a:lnTo>
                      <a:lnTo>
                        <a:pt x="1853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6" name="Google Shape;2076;p45"/>
                <p:cNvSpPr/>
                <p:nvPr/>
              </p:nvSpPr>
              <p:spPr>
                <a:xfrm>
                  <a:off x="-496412" y="3058309"/>
                  <a:ext cx="573321" cy="567602"/>
                </a:xfrm>
                <a:custGeom>
                  <a:rect b="b" l="l" r="r" t="t"/>
                  <a:pathLst>
                    <a:path extrusionOk="0" h="26004" w="26266">
                      <a:moveTo>
                        <a:pt x="26266" y="0"/>
                      </a:moveTo>
                      <a:lnTo>
                        <a:pt x="1" y="26003"/>
                      </a:lnTo>
                      <a:lnTo>
                        <a:pt x="464" y="26003"/>
                      </a:lnTo>
                      <a:lnTo>
                        <a:pt x="26266" y="463"/>
                      </a:lnTo>
                      <a:lnTo>
                        <a:pt x="2626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7" name="Google Shape;2077;p45"/>
                <p:cNvSpPr/>
                <p:nvPr/>
              </p:nvSpPr>
              <p:spPr>
                <a:xfrm>
                  <a:off x="-623703" y="2925082"/>
                  <a:ext cx="620578" cy="614291"/>
                </a:xfrm>
                <a:custGeom>
                  <a:rect b="b" l="l" r="r" t="t"/>
                  <a:pathLst>
                    <a:path extrusionOk="0" h="28143" w="28431">
                      <a:moveTo>
                        <a:pt x="27959" y="1"/>
                      </a:moveTo>
                      <a:lnTo>
                        <a:pt x="0" y="27680"/>
                      </a:lnTo>
                      <a:lnTo>
                        <a:pt x="0" y="28143"/>
                      </a:lnTo>
                      <a:lnTo>
                        <a:pt x="28116" y="307"/>
                      </a:lnTo>
                      <a:lnTo>
                        <a:pt x="28125" y="307"/>
                      </a:lnTo>
                      <a:lnTo>
                        <a:pt x="2843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8" name="Google Shape;2078;p45"/>
                <p:cNvSpPr/>
                <p:nvPr/>
              </p:nvSpPr>
              <p:spPr>
                <a:xfrm>
                  <a:off x="-623703" y="2925082"/>
                  <a:ext cx="395492" cy="391694"/>
                </a:xfrm>
                <a:custGeom>
                  <a:rect b="b" l="l" r="r" t="t"/>
                  <a:pathLst>
                    <a:path extrusionOk="0" h="17945" w="18119">
                      <a:moveTo>
                        <a:pt x="17656" y="1"/>
                      </a:moveTo>
                      <a:lnTo>
                        <a:pt x="0" y="17482"/>
                      </a:lnTo>
                      <a:lnTo>
                        <a:pt x="0" y="17944"/>
                      </a:lnTo>
                      <a:lnTo>
                        <a:pt x="1811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9" name="Google Shape;2079;p45"/>
                <p:cNvSpPr/>
                <p:nvPr/>
              </p:nvSpPr>
              <p:spPr>
                <a:xfrm>
                  <a:off x="-608840" y="2947192"/>
                  <a:ext cx="685755" cy="678726"/>
                </a:xfrm>
                <a:custGeom>
                  <a:rect b="b" l="l" r="r" t="t"/>
                  <a:pathLst>
                    <a:path extrusionOk="0" h="31095" w="31417">
                      <a:moveTo>
                        <a:pt x="31417" y="1"/>
                      </a:moveTo>
                      <a:lnTo>
                        <a:pt x="29836" y="1564"/>
                      </a:lnTo>
                      <a:lnTo>
                        <a:pt x="29836" y="1555"/>
                      </a:lnTo>
                      <a:lnTo>
                        <a:pt x="0" y="31094"/>
                      </a:lnTo>
                      <a:lnTo>
                        <a:pt x="463" y="31094"/>
                      </a:lnTo>
                      <a:lnTo>
                        <a:pt x="29958" y="1904"/>
                      </a:lnTo>
                      <a:lnTo>
                        <a:pt x="31417" y="464"/>
                      </a:lnTo>
                      <a:lnTo>
                        <a:pt x="3141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080" name="Google Shape;2080;p45"/>
              <p:cNvSpPr/>
              <p:nvPr/>
            </p:nvSpPr>
            <p:spPr>
              <a:xfrm>
                <a:off x="1172645" y="1679450"/>
                <a:ext cx="753300" cy="7533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81" name="Google Shape;2081;p45"/>
            <p:cNvSpPr/>
            <p:nvPr/>
          </p:nvSpPr>
          <p:spPr>
            <a:xfrm>
              <a:off x="944550" y="1062550"/>
              <a:ext cx="429300" cy="42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2" name="Google Shape;2082;p45"/>
          <p:cNvGrpSpPr/>
          <p:nvPr/>
        </p:nvGrpSpPr>
        <p:grpSpPr>
          <a:xfrm>
            <a:off x="1128477" y="1005667"/>
            <a:ext cx="234991" cy="266910"/>
            <a:chOff x="5357662" y="4297637"/>
            <a:chExt cx="287275" cy="326296"/>
          </a:xfrm>
        </p:grpSpPr>
        <p:sp>
          <p:nvSpPr>
            <p:cNvPr id="2083" name="Google Shape;2083;p45"/>
            <p:cNvSpPr/>
            <p:nvPr/>
          </p:nvSpPr>
          <p:spPr>
            <a:xfrm>
              <a:off x="5357662" y="4385545"/>
              <a:ext cx="287275" cy="238388"/>
            </a:xfrm>
            <a:custGeom>
              <a:rect b="b" l="l" r="r" t="t"/>
              <a:pathLst>
                <a:path extrusionOk="0" h="7490" w="9026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45"/>
            <p:cNvSpPr/>
            <p:nvPr/>
          </p:nvSpPr>
          <p:spPr>
            <a:xfrm>
              <a:off x="5377363" y="4576542"/>
              <a:ext cx="62191" cy="10248"/>
            </a:xfrm>
            <a:custGeom>
              <a:rect b="b" l="l" r="r" t="t"/>
              <a:pathLst>
                <a:path extrusionOk="0" h="322" w="1954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45"/>
            <p:cNvSpPr/>
            <p:nvPr/>
          </p:nvSpPr>
          <p:spPr>
            <a:xfrm>
              <a:off x="5470204" y="4495827"/>
              <a:ext cx="62191" cy="10630"/>
            </a:xfrm>
            <a:custGeom>
              <a:rect b="b" l="l" r="r" t="t"/>
              <a:pathLst>
                <a:path extrusionOk="0" h="334" w="1954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45"/>
            <p:cNvSpPr/>
            <p:nvPr/>
          </p:nvSpPr>
          <p:spPr>
            <a:xfrm>
              <a:off x="5562694" y="4409798"/>
              <a:ext cx="62159" cy="10280"/>
            </a:xfrm>
            <a:custGeom>
              <a:rect b="b" l="l" r="r" t="t"/>
              <a:pathLst>
                <a:path extrusionOk="0" h="323" w="1953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45"/>
            <p:cNvSpPr/>
            <p:nvPr/>
          </p:nvSpPr>
          <p:spPr>
            <a:xfrm>
              <a:off x="5358043" y="4297637"/>
              <a:ext cx="238388" cy="237624"/>
            </a:xfrm>
            <a:custGeom>
              <a:rect b="b" l="l" r="r" t="t"/>
              <a:pathLst>
                <a:path extrusionOk="0" h="7466" w="749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8" name="Google Shape;2088;p45"/>
          <p:cNvSpPr txBox="1"/>
          <p:nvPr/>
        </p:nvSpPr>
        <p:spPr>
          <a:xfrm>
            <a:off x="1864813" y="3102400"/>
            <a:ext cx="20256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1600">
                <a:solidFill>
                  <a:schemeClr val="accent2"/>
                </a:solidFill>
                <a:latin typeface="Coda"/>
                <a:ea typeface="Coda"/>
                <a:cs typeface="Coda"/>
                <a:sym typeface="Coda"/>
              </a:rPr>
              <a:t>Logistic Regression </a:t>
            </a:r>
            <a:endParaRPr b="0" i="0" sz="1600" u="none" cap="none" strike="noStrike">
              <a:solidFill>
                <a:schemeClr val="accent2"/>
              </a:solidFill>
              <a:latin typeface="Coda"/>
              <a:ea typeface="Coda"/>
              <a:cs typeface="Coda"/>
              <a:sym typeface="Coda"/>
            </a:endParaRPr>
          </a:p>
        </p:txBody>
      </p:sp>
      <p:pic>
        <p:nvPicPr>
          <p:cNvPr id="2089" name="Google Shape;2089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17625" y="2979362"/>
            <a:ext cx="3843200" cy="88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46"/>
          <p:cNvSpPr txBox="1"/>
          <p:nvPr>
            <p:ph type="title"/>
          </p:nvPr>
        </p:nvSpPr>
        <p:spPr>
          <a:xfrm>
            <a:off x="731763" y="165575"/>
            <a:ext cx="7550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A7: Fairness-aware feature selection</a:t>
            </a:r>
            <a:endParaRPr/>
          </a:p>
        </p:txBody>
      </p:sp>
      <p:sp>
        <p:nvSpPr>
          <p:cNvPr id="2095" name="Google Shape;2095;p46"/>
          <p:cNvSpPr txBox="1"/>
          <p:nvPr/>
        </p:nvSpPr>
        <p:spPr>
          <a:xfrm>
            <a:off x="773850" y="1241900"/>
            <a:ext cx="7191600" cy="14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A framework for feature selection by computing the fairness-utility score for each feature which captures its </a:t>
            </a:r>
            <a:r>
              <a:rPr b="1" lang="en" sz="1600">
                <a:solidFill>
                  <a:srgbClr val="FFFFFF"/>
                </a:solidFill>
              </a:rPr>
              <a:t>accuracy</a:t>
            </a:r>
            <a:r>
              <a:rPr lang="en" sz="1600">
                <a:solidFill>
                  <a:srgbClr val="FFFFFF"/>
                </a:solidFill>
              </a:rPr>
              <a:t> and </a:t>
            </a:r>
            <a:r>
              <a:rPr b="1" lang="en" sz="1600">
                <a:solidFill>
                  <a:srgbClr val="FFFFFF"/>
                </a:solidFill>
              </a:rPr>
              <a:t>discriminatory</a:t>
            </a:r>
            <a:r>
              <a:rPr lang="en" sz="1600">
                <a:solidFill>
                  <a:srgbClr val="FFFFFF"/>
                </a:solidFill>
              </a:rPr>
              <a:t> impacts.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The score depends only on the joint statistic of the data and not on the particular classifier at hand.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2096" name="Google Shape;2096;p46"/>
          <p:cNvSpPr txBox="1"/>
          <p:nvPr/>
        </p:nvSpPr>
        <p:spPr>
          <a:xfrm>
            <a:off x="945300" y="2715425"/>
            <a:ext cx="68487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E69138"/>
                </a:solidFill>
              </a:rPr>
              <a:t>Goal</a:t>
            </a:r>
            <a:r>
              <a:rPr b="1" lang="en" sz="1600">
                <a:solidFill>
                  <a:srgbClr val="FFFFFF"/>
                </a:solidFill>
              </a:rPr>
              <a:t>:</a:t>
            </a:r>
            <a:r>
              <a:rPr lang="en" sz="1600">
                <a:solidFill>
                  <a:srgbClr val="FFFFFF"/>
                </a:solidFill>
              </a:rPr>
              <a:t> Select features that optimally satisfy accuracy and fairness </a:t>
            </a:r>
            <a:r>
              <a:rPr lang="en" sz="1600">
                <a:solidFill>
                  <a:srgbClr val="FFFFFF"/>
                </a:solidFill>
              </a:rPr>
              <a:t>requirements.</a:t>
            </a:r>
            <a:endParaRPr sz="16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E69138"/>
                </a:solidFill>
              </a:rPr>
              <a:t>Problem</a:t>
            </a:r>
            <a:r>
              <a:rPr lang="en" sz="1600">
                <a:solidFill>
                  <a:srgbClr val="FFFFFF"/>
                </a:solidFill>
              </a:rPr>
              <a:t>: Tradeoff between accuracy and fairness. May remove some discriminatory features which contain important information to make pridiction.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0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p47"/>
          <p:cNvSpPr txBox="1"/>
          <p:nvPr>
            <p:ph type="title"/>
          </p:nvPr>
        </p:nvSpPr>
        <p:spPr>
          <a:xfrm>
            <a:off x="703963" y="230450"/>
            <a:ext cx="7550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measure those impacts?</a:t>
            </a:r>
            <a:endParaRPr/>
          </a:p>
        </p:txBody>
      </p:sp>
      <p:sp>
        <p:nvSpPr>
          <p:cNvPr id="2102" name="Google Shape;2102;p47"/>
          <p:cNvSpPr txBox="1"/>
          <p:nvPr/>
        </p:nvSpPr>
        <p:spPr>
          <a:xfrm>
            <a:off x="755325" y="1204825"/>
            <a:ext cx="7191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Propose accuracy coefficient and discrimination coefficient based on mutual information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Aggregate these two coefficients by </a:t>
            </a:r>
            <a:r>
              <a:rPr b="1" lang="en" sz="1600">
                <a:solidFill>
                  <a:srgbClr val="FFFFFF"/>
                </a:solidFill>
              </a:rPr>
              <a:t>shapley value function</a:t>
            </a:r>
            <a:r>
              <a:rPr b="1" lang="en" sz="1600">
                <a:solidFill>
                  <a:srgbClr val="FFFFFF"/>
                </a:solidFill>
              </a:rPr>
              <a:t> </a:t>
            </a:r>
            <a:endParaRPr b="1" sz="1600">
              <a:solidFill>
                <a:srgbClr val="FFFFFF"/>
              </a:solidFill>
            </a:endParaRPr>
          </a:p>
        </p:txBody>
      </p:sp>
      <p:cxnSp>
        <p:nvCxnSpPr>
          <p:cNvPr id="2103" name="Google Shape;2103;p47"/>
          <p:cNvCxnSpPr>
            <a:endCxn id="2104" idx="1"/>
          </p:cNvCxnSpPr>
          <p:nvPr/>
        </p:nvCxnSpPr>
        <p:spPr>
          <a:xfrm flipH="1" rot="10800000">
            <a:off x="2063145" y="3245255"/>
            <a:ext cx="1267500" cy="39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med" w="med" type="diamond"/>
          </a:ln>
        </p:spPr>
      </p:cxnSp>
      <p:grpSp>
        <p:nvGrpSpPr>
          <p:cNvPr id="2105" name="Google Shape;2105;p47"/>
          <p:cNvGrpSpPr/>
          <p:nvPr/>
        </p:nvGrpSpPr>
        <p:grpSpPr>
          <a:xfrm>
            <a:off x="1498223" y="2960601"/>
            <a:ext cx="564921" cy="569391"/>
            <a:chOff x="796655" y="914385"/>
            <a:chExt cx="725094" cy="725617"/>
          </a:xfrm>
        </p:grpSpPr>
        <p:grpSp>
          <p:nvGrpSpPr>
            <p:cNvPr id="2106" name="Google Shape;2106;p47"/>
            <p:cNvGrpSpPr/>
            <p:nvPr/>
          </p:nvGrpSpPr>
          <p:grpSpPr>
            <a:xfrm>
              <a:off x="796655" y="914385"/>
              <a:ext cx="725094" cy="725617"/>
              <a:chOff x="1124009" y="1630463"/>
              <a:chExt cx="850650" cy="851363"/>
            </a:xfrm>
          </p:grpSpPr>
          <p:grpSp>
            <p:nvGrpSpPr>
              <p:cNvPr id="2107" name="Google Shape;2107;p47"/>
              <p:cNvGrpSpPr/>
              <p:nvPr/>
            </p:nvGrpSpPr>
            <p:grpSpPr>
              <a:xfrm flipH="1">
                <a:off x="1124009" y="1630463"/>
                <a:ext cx="850650" cy="851363"/>
                <a:chOff x="-623900" y="2924515"/>
                <a:chExt cx="700816" cy="701403"/>
              </a:xfrm>
            </p:grpSpPr>
            <p:sp>
              <p:nvSpPr>
                <p:cNvPr id="2108" name="Google Shape;2108;p47"/>
                <p:cNvSpPr/>
                <p:nvPr/>
              </p:nvSpPr>
              <p:spPr>
                <a:xfrm>
                  <a:off x="-623900" y="2924515"/>
                  <a:ext cx="700816" cy="700816"/>
                </a:xfrm>
                <a:custGeom>
                  <a:rect b="b" l="l" r="r" t="t"/>
                  <a:pathLst>
                    <a:path extrusionOk="0" h="32107" w="32107">
                      <a:moveTo>
                        <a:pt x="1" y="1"/>
                      </a:moveTo>
                      <a:lnTo>
                        <a:pt x="1" y="32107"/>
                      </a:lnTo>
                      <a:lnTo>
                        <a:pt x="32107" y="32107"/>
                      </a:lnTo>
                      <a:lnTo>
                        <a:pt x="3210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9" name="Google Shape;2109;p47"/>
                <p:cNvSpPr/>
                <p:nvPr/>
              </p:nvSpPr>
              <p:spPr>
                <a:xfrm>
                  <a:off x="-623703" y="2925082"/>
                  <a:ext cx="283037" cy="280396"/>
                </a:xfrm>
                <a:custGeom>
                  <a:rect b="b" l="l" r="r" t="t"/>
                  <a:pathLst>
                    <a:path extrusionOk="0" h="12846" w="12967">
                      <a:moveTo>
                        <a:pt x="12504" y="1"/>
                      </a:moveTo>
                      <a:lnTo>
                        <a:pt x="0" y="12382"/>
                      </a:lnTo>
                      <a:lnTo>
                        <a:pt x="0" y="12845"/>
                      </a:lnTo>
                      <a:lnTo>
                        <a:pt x="1296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0" name="Google Shape;2110;p47"/>
                <p:cNvSpPr/>
                <p:nvPr/>
              </p:nvSpPr>
              <p:spPr>
                <a:xfrm>
                  <a:off x="-623703" y="2925082"/>
                  <a:ext cx="226810" cy="224539"/>
                </a:xfrm>
                <a:custGeom>
                  <a:rect b="b" l="l" r="r" t="t"/>
                  <a:pathLst>
                    <a:path extrusionOk="0" h="10287" w="10391">
                      <a:moveTo>
                        <a:pt x="9928" y="1"/>
                      </a:moveTo>
                      <a:lnTo>
                        <a:pt x="0" y="9833"/>
                      </a:lnTo>
                      <a:lnTo>
                        <a:pt x="0" y="10287"/>
                      </a:lnTo>
                      <a:lnTo>
                        <a:pt x="1039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1" name="Google Shape;2111;p47"/>
                <p:cNvSpPr/>
                <p:nvPr/>
              </p:nvSpPr>
              <p:spPr>
                <a:xfrm>
                  <a:off x="-623703" y="2925082"/>
                  <a:ext cx="114376" cy="113241"/>
                </a:xfrm>
                <a:custGeom>
                  <a:rect b="b" l="l" r="r" t="t"/>
                  <a:pathLst>
                    <a:path extrusionOk="0" h="5188" w="5240">
                      <a:moveTo>
                        <a:pt x="4768" y="1"/>
                      </a:moveTo>
                      <a:lnTo>
                        <a:pt x="0" y="4725"/>
                      </a:lnTo>
                      <a:lnTo>
                        <a:pt x="0" y="5188"/>
                      </a:lnTo>
                      <a:lnTo>
                        <a:pt x="523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2" name="Google Shape;2112;p47"/>
                <p:cNvSpPr/>
                <p:nvPr/>
              </p:nvSpPr>
              <p:spPr>
                <a:xfrm>
                  <a:off x="-623703" y="2925082"/>
                  <a:ext cx="1724" cy="1943"/>
                </a:xfrm>
                <a:custGeom>
                  <a:rect b="b" l="l" r="r" t="t"/>
                  <a:pathLst>
                    <a:path extrusionOk="0" h="89" w="79">
                      <a:moveTo>
                        <a:pt x="0" y="1"/>
                      </a:moveTo>
                      <a:lnTo>
                        <a:pt x="0" y="88"/>
                      </a:lnTo>
                      <a:lnTo>
                        <a:pt x="7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3" name="Google Shape;2113;p47"/>
                <p:cNvSpPr/>
                <p:nvPr/>
              </p:nvSpPr>
              <p:spPr>
                <a:xfrm>
                  <a:off x="-623703" y="2925082"/>
                  <a:ext cx="170604" cy="168901"/>
                </a:xfrm>
                <a:custGeom>
                  <a:rect b="b" l="l" r="r" t="t"/>
                  <a:pathLst>
                    <a:path extrusionOk="0" h="7738" w="7816">
                      <a:moveTo>
                        <a:pt x="7352" y="1"/>
                      </a:moveTo>
                      <a:lnTo>
                        <a:pt x="0" y="7283"/>
                      </a:lnTo>
                      <a:lnTo>
                        <a:pt x="0" y="7737"/>
                      </a:lnTo>
                      <a:lnTo>
                        <a:pt x="781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4" name="Google Shape;2114;p47"/>
                <p:cNvSpPr/>
                <p:nvPr/>
              </p:nvSpPr>
              <p:spPr>
                <a:xfrm>
                  <a:off x="-623703" y="2925082"/>
                  <a:ext cx="58148" cy="57581"/>
                </a:xfrm>
                <a:custGeom>
                  <a:rect b="b" l="l" r="r" t="t"/>
                  <a:pathLst>
                    <a:path extrusionOk="0" h="2638" w="2664">
                      <a:moveTo>
                        <a:pt x="2192" y="1"/>
                      </a:moveTo>
                      <a:lnTo>
                        <a:pt x="0" y="2175"/>
                      </a:lnTo>
                      <a:lnTo>
                        <a:pt x="0" y="2638"/>
                      </a:lnTo>
                      <a:lnTo>
                        <a:pt x="266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5" name="Google Shape;2115;p47"/>
                <p:cNvSpPr/>
                <p:nvPr/>
              </p:nvSpPr>
              <p:spPr>
                <a:xfrm>
                  <a:off x="-623703" y="2925082"/>
                  <a:ext cx="339265" cy="336034"/>
                </a:xfrm>
                <a:custGeom>
                  <a:rect b="b" l="l" r="r" t="t"/>
                  <a:pathLst>
                    <a:path extrusionOk="0" h="15395" w="15543">
                      <a:moveTo>
                        <a:pt x="15080" y="1"/>
                      </a:moveTo>
                      <a:lnTo>
                        <a:pt x="0" y="14932"/>
                      </a:lnTo>
                      <a:lnTo>
                        <a:pt x="0" y="15395"/>
                      </a:lnTo>
                      <a:lnTo>
                        <a:pt x="1554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6" name="Google Shape;2116;p47"/>
                <p:cNvSpPr/>
                <p:nvPr/>
              </p:nvSpPr>
              <p:spPr>
                <a:xfrm>
                  <a:off x="-623703" y="2925082"/>
                  <a:ext cx="507926" cy="502993"/>
                </a:xfrm>
                <a:custGeom>
                  <a:rect b="b" l="l" r="r" t="t"/>
                  <a:pathLst>
                    <a:path extrusionOk="0" h="23044" w="23270">
                      <a:moveTo>
                        <a:pt x="22807" y="1"/>
                      </a:moveTo>
                      <a:lnTo>
                        <a:pt x="0" y="22581"/>
                      </a:lnTo>
                      <a:lnTo>
                        <a:pt x="0" y="23044"/>
                      </a:lnTo>
                      <a:lnTo>
                        <a:pt x="2327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7" name="Google Shape;2117;p47"/>
                <p:cNvSpPr/>
                <p:nvPr/>
              </p:nvSpPr>
              <p:spPr>
                <a:xfrm>
                  <a:off x="65988" y="3614984"/>
                  <a:ext cx="10892" cy="10892"/>
                </a:xfrm>
                <a:custGeom>
                  <a:rect b="b" l="l" r="r" t="t"/>
                  <a:pathLst>
                    <a:path extrusionOk="0" h="499" w="499">
                      <a:moveTo>
                        <a:pt x="499" y="0"/>
                      </a:moveTo>
                      <a:lnTo>
                        <a:pt x="1" y="498"/>
                      </a:lnTo>
                      <a:lnTo>
                        <a:pt x="464" y="498"/>
                      </a:lnTo>
                      <a:lnTo>
                        <a:pt x="499" y="463"/>
                      </a:lnTo>
                      <a:lnTo>
                        <a:pt x="49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8" name="Google Shape;2118;p47"/>
                <p:cNvSpPr/>
                <p:nvPr/>
              </p:nvSpPr>
              <p:spPr>
                <a:xfrm>
                  <a:off x="-46440" y="3503693"/>
                  <a:ext cx="123325" cy="122190"/>
                </a:xfrm>
                <a:custGeom>
                  <a:rect b="b" l="l" r="r" t="t"/>
                  <a:pathLst>
                    <a:path extrusionOk="0" h="5598" w="5650">
                      <a:moveTo>
                        <a:pt x="5650" y="0"/>
                      </a:moveTo>
                      <a:lnTo>
                        <a:pt x="0" y="5597"/>
                      </a:lnTo>
                      <a:lnTo>
                        <a:pt x="463" y="5597"/>
                      </a:lnTo>
                      <a:lnTo>
                        <a:pt x="5650" y="463"/>
                      </a:lnTo>
                      <a:lnTo>
                        <a:pt x="565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9" name="Google Shape;2119;p47"/>
                <p:cNvSpPr/>
                <p:nvPr/>
              </p:nvSpPr>
              <p:spPr>
                <a:xfrm>
                  <a:off x="-271513" y="3281088"/>
                  <a:ext cx="348411" cy="344809"/>
                </a:xfrm>
                <a:custGeom>
                  <a:rect b="b" l="l" r="r" t="t"/>
                  <a:pathLst>
                    <a:path extrusionOk="0" h="15797" w="15962">
                      <a:moveTo>
                        <a:pt x="15962" y="1"/>
                      </a:moveTo>
                      <a:lnTo>
                        <a:pt x="0" y="15796"/>
                      </a:lnTo>
                      <a:lnTo>
                        <a:pt x="472" y="15796"/>
                      </a:lnTo>
                      <a:lnTo>
                        <a:pt x="15962" y="455"/>
                      </a:lnTo>
                      <a:lnTo>
                        <a:pt x="1596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0" name="Google Shape;2120;p47"/>
                <p:cNvSpPr/>
                <p:nvPr/>
              </p:nvSpPr>
              <p:spPr>
                <a:xfrm>
                  <a:off x="-215114" y="3336745"/>
                  <a:ext cx="292008" cy="289149"/>
                </a:xfrm>
                <a:custGeom>
                  <a:rect b="b" l="l" r="r" t="t"/>
                  <a:pathLst>
                    <a:path extrusionOk="0" h="13247" w="13378">
                      <a:moveTo>
                        <a:pt x="13378" y="0"/>
                      </a:moveTo>
                      <a:lnTo>
                        <a:pt x="1" y="13246"/>
                      </a:lnTo>
                      <a:lnTo>
                        <a:pt x="464" y="13246"/>
                      </a:lnTo>
                      <a:lnTo>
                        <a:pt x="13378" y="463"/>
                      </a:lnTo>
                      <a:lnTo>
                        <a:pt x="1337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1" name="Google Shape;2121;p47"/>
                <p:cNvSpPr/>
                <p:nvPr/>
              </p:nvSpPr>
              <p:spPr>
                <a:xfrm>
                  <a:off x="-552615" y="3002849"/>
                  <a:ext cx="629527" cy="623066"/>
                </a:xfrm>
                <a:custGeom>
                  <a:rect b="b" l="l" r="r" t="t"/>
                  <a:pathLst>
                    <a:path extrusionOk="0" h="28545" w="28841">
                      <a:moveTo>
                        <a:pt x="28841" y="0"/>
                      </a:moveTo>
                      <a:lnTo>
                        <a:pt x="28526" y="315"/>
                      </a:lnTo>
                      <a:lnTo>
                        <a:pt x="28518" y="315"/>
                      </a:lnTo>
                      <a:lnTo>
                        <a:pt x="0" y="28544"/>
                      </a:lnTo>
                      <a:lnTo>
                        <a:pt x="463" y="28544"/>
                      </a:lnTo>
                      <a:lnTo>
                        <a:pt x="28640" y="655"/>
                      </a:lnTo>
                      <a:lnTo>
                        <a:pt x="28841" y="463"/>
                      </a:lnTo>
                      <a:lnTo>
                        <a:pt x="288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2" name="Google Shape;2122;p47"/>
                <p:cNvSpPr/>
                <p:nvPr/>
              </p:nvSpPr>
              <p:spPr>
                <a:xfrm>
                  <a:off x="-623703" y="2925082"/>
                  <a:ext cx="564154" cy="558653"/>
                </a:xfrm>
                <a:custGeom>
                  <a:rect b="b" l="l" r="r" t="t"/>
                  <a:pathLst>
                    <a:path extrusionOk="0" h="25594" w="25846">
                      <a:moveTo>
                        <a:pt x="25383" y="1"/>
                      </a:moveTo>
                      <a:lnTo>
                        <a:pt x="0" y="25131"/>
                      </a:lnTo>
                      <a:lnTo>
                        <a:pt x="0" y="25593"/>
                      </a:lnTo>
                      <a:lnTo>
                        <a:pt x="2584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3" name="Google Shape;2123;p47"/>
                <p:cNvSpPr/>
                <p:nvPr/>
              </p:nvSpPr>
              <p:spPr>
                <a:xfrm>
                  <a:off x="9785" y="3559328"/>
                  <a:ext cx="67098" cy="66552"/>
                </a:xfrm>
                <a:custGeom>
                  <a:rect b="b" l="l" r="r" t="t"/>
                  <a:pathLst>
                    <a:path extrusionOk="0" h="3049" w="3074">
                      <a:moveTo>
                        <a:pt x="3074" y="1"/>
                      </a:moveTo>
                      <a:lnTo>
                        <a:pt x="0" y="3048"/>
                      </a:lnTo>
                      <a:lnTo>
                        <a:pt x="463" y="3048"/>
                      </a:lnTo>
                      <a:lnTo>
                        <a:pt x="3074" y="464"/>
                      </a:lnTo>
                      <a:lnTo>
                        <a:pt x="307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4" name="Google Shape;2124;p47"/>
                <p:cNvSpPr/>
                <p:nvPr/>
              </p:nvSpPr>
              <p:spPr>
                <a:xfrm>
                  <a:off x="-158889" y="3392380"/>
                  <a:ext cx="235781" cy="233511"/>
                </a:xfrm>
                <a:custGeom>
                  <a:rect b="b" l="l" r="r" t="t"/>
                  <a:pathLst>
                    <a:path extrusionOk="0" h="10698" w="10802">
                      <a:moveTo>
                        <a:pt x="10802" y="1"/>
                      </a:moveTo>
                      <a:lnTo>
                        <a:pt x="1" y="10697"/>
                      </a:lnTo>
                      <a:lnTo>
                        <a:pt x="463" y="10697"/>
                      </a:lnTo>
                      <a:lnTo>
                        <a:pt x="10802" y="464"/>
                      </a:lnTo>
                      <a:lnTo>
                        <a:pt x="1080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5" name="Google Shape;2125;p47"/>
                <p:cNvSpPr/>
                <p:nvPr/>
              </p:nvSpPr>
              <p:spPr>
                <a:xfrm>
                  <a:off x="-383963" y="3169797"/>
                  <a:ext cx="460866" cy="456107"/>
                </a:xfrm>
                <a:custGeom>
                  <a:rect b="b" l="l" r="r" t="t"/>
                  <a:pathLst>
                    <a:path extrusionOk="0" h="20896" w="21114">
                      <a:moveTo>
                        <a:pt x="21114" y="0"/>
                      </a:moveTo>
                      <a:lnTo>
                        <a:pt x="1" y="20895"/>
                      </a:lnTo>
                      <a:lnTo>
                        <a:pt x="472" y="20895"/>
                      </a:lnTo>
                      <a:lnTo>
                        <a:pt x="21114" y="454"/>
                      </a:lnTo>
                      <a:lnTo>
                        <a:pt x="2111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6" name="Google Shape;2126;p47"/>
                <p:cNvSpPr/>
                <p:nvPr/>
              </p:nvSpPr>
              <p:spPr>
                <a:xfrm>
                  <a:off x="-440187" y="3113944"/>
                  <a:ext cx="517093" cy="511964"/>
                </a:xfrm>
                <a:custGeom>
                  <a:rect b="b" l="l" r="r" t="t"/>
                  <a:pathLst>
                    <a:path extrusionOk="0" h="23455" w="23690">
                      <a:moveTo>
                        <a:pt x="23690" y="1"/>
                      </a:moveTo>
                      <a:lnTo>
                        <a:pt x="1" y="23454"/>
                      </a:lnTo>
                      <a:lnTo>
                        <a:pt x="472" y="23454"/>
                      </a:lnTo>
                      <a:lnTo>
                        <a:pt x="23690" y="464"/>
                      </a:lnTo>
                      <a:lnTo>
                        <a:pt x="2369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7" name="Google Shape;2127;p47"/>
                <p:cNvSpPr/>
                <p:nvPr/>
              </p:nvSpPr>
              <p:spPr>
                <a:xfrm>
                  <a:off x="-623703" y="2925082"/>
                  <a:ext cx="676805" cy="669951"/>
                </a:xfrm>
                <a:custGeom>
                  <a:rect b="b" l="l" r="r" t="t"/>
                  <a:pathLst>
                    <a:path extrusionOk="0" h="30693" w="31007">
                      <a:moveTo>
                        <a:pt x="30543" y="1"/>
                      </a:moveTo>
                      <a:lnTo>
                        <a:pt x="29260" y="1267"/>
                      </a:lnTo>
                      <a:lnTo>
                        <a:pt x="0" y="30230"/>
                      </a:lnTo>
                      <a:lnTo>
                        <a:pt x="0" y="30693"/>
                      </a:lnTo>
                      <a:lnTo>
                        <a:pt x="29382" y="1608"/>
                      </a:lnTo>
                      <a:lnTo>
                        <a:pt x="29382" y="1616"/>
                      </a:lnTo>
                      <a:lnTo>
                        <a:pt x="3100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8" name="Google Shape;2128;p47"/>
                <p:cNvSpPr/>
                <p:nvPr/>
              </p:nvSpPr>
              <p:spPr>
                <a:xfrm>
                  <a:off x="-623703" y="2925082"/>
                  <a:ext cx="451720" cy="447355"/>
                </a:xfrm>
                <a:custGeom>
                  <a:rect b="b" l="l" r="r" t="t"/>
                  <a:pathLst>
                    <a:path extrusionOk="0" h="20495" w="20695">
                      <a:moveTo>
                        <a:pt x="20231" y="1"/>
                      </a:moveTo>
                      <a:lnTo>
                        <a:pt x="0" y="20031"/>
                      </a:lnTo>
                      <a:lnTo>
                        <a:pt x="0" y="20494"/>
                      </a:lnTo>
                      <a:lnTo>
                        <a:pt x="2069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9" name="Google Shape;2129;p47"/>
                <p:cNvSpPr/>
                <p:nvPr/>
              </p:nvSpPr>
              <p:spPr>
                <a:xfrm>
                  <a:off x="-102665" y="3448036"/>
                  <a:ext cx="179553" cy="177850"/>
                </a:xfrm>
                <a:custGeom>
                  <a:rect b="b" l="l" r="r" t="t"/>
                  <a:pathLst>
                    <a:path extrusionOk="0" h="8148" w="8226">
                      <a:moveTo>
                        <a:pt x="8226" y="1"/>
                      </a:moveTo>
                      <a:lnTo>
                        <a:pt x="0" y="8147"/>
                      </a:lnTo>
                      <a:lnTo>
                        <a:pt x="463" y="8147"/>
                      </a:lnTo>
                      <a:lnTo>
                        <a:pt x="8226" y="463"/>
                      </a:lnTo>
                      <a:lnTo>
                        <a:pt x="822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0" name="Google Shape;2130;p47"/>
                <p:cNvSpPr/>
                <p:nvPr/>
              </p:nvSpPr>
              <p:spPr>
                <a:xfrm>
                  <a:off x="-327738" y="3225257"/>
                  <a:ext cx="404638" cy="400644"/>
                </a:xfrm>
                <a:custGeom>
                  <a:rect b="b" l="l" r="r" t="t"/>
                  <a:pathLst>
                    <a:path extrusionOk="0" h="18355" w="18538">
                      <a:moveTo>
                        <a:pt x="18538" y="0"/>
                      </a:moveTo>
                      <a:lnTo>
                        <a:pt x="0" y="18354"/>
                      </a:lnTo>
                      <a:lnTo>
                        <a:pt x="472" y="18354"/>
                      </a:lnTo>
                      <a:lnTo>
                        <a:pt x="18538" y="463"/>
                      </a:lnTo>
                      <a:lnTo>
                        <a:pt x="1853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1" name="Google Shape;2131;p47"/>
                <p:cNvSpPr/>
                <p:nvPr/>
              </p:nvSpPr>
              <p:spPr>
                <a:xfrm>
                  <a:off x="-496412" y="3058309"/>
                  <a:ext cx="573321" cy="567602"/>
                </a:xfrm>
                <a:custGeom>
                  <a:rect b="b" l="l" r="r" t="t"/>
                  <a:pathLst>
                    <a:path extrusionOk="0" h="26004" w="26266">
                      <a:moveTo>
                        <a:pt x="26266" y="0"/>
                      </a:moveTo>
                      <a:lnTo>
                        <a:pt x="1" y="26003"/>
                      </a:lnTo>
                      <a:lnTo>
                        <a:pt x="464" y="26003"/>
                      </a:lnTo>
                      <a:lnTo>
                        <a:pt x="26266" y="463"/>
                      </a:lnTo>
                      <a:lnTo>
                        <a:pt x="2626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2" name="Google Shape;2132;p47"/>
                <p:cNvSpPr/>
                <p:nvPr/>
              </p:nvSpPr>
              <p:spPr>
                <a:xfrm>
                  <a:off x="-623703" y="2925082"/>
                  <a:ext cx="620578" cy="614291"/>
                </a:xfrm>
                <a:custGeom>
                  <a:rect b="b" l="l" r="r" t="t"/>
                  <a:pathLst>
                    <a:path extrusionOk="0" h="28143" w="28431">
                      <a:moveTo>
                        <a:pt x="27959" y="1"/>
                      </a:moveTo>
                      <a:lnTo>
                        <a:pt x="0" y="27680"/>
                      </a:lnTo>
                      <a:lnTo>
                        <a:pt x="0" y="28143"/>
                      </a:lnTo>
                      <a:lnTo>
                        <a:pt x="28116" y="307"/>
                      </a:lnTo>
                      <a:lnTo>
                        <a:pt x="28125" y="307"/>
                      </a:lnTo>
                      <a:lnTo>
                        <a:pt x="2843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3" name="Google Shape;2133;p47"/>
                <p:cNvSpPr/>
                <p:nvPr/>
              </p:nvSpPr>
              <p:spPr>
                <a:xfrm>
                  <a:off x="-623703" y="2925082"/>
                  <a:ext cx="395492" cy="391694"/>
                </a:xfrm>
                <a:custGeom>
                  <a:rect b="b" l="l" r="r" t="t"/>
                  <a:pathLst>
                    <a:path extrusionOk="0" h="17945" w="18119">
                      <a:moveTo>
                        <a:pt x="17656" y="1"/>
                      </a:moveTo>
                      <a:lnTo>
                        <a:pt x="0" y="17482"/>
                      </a:lnTo>
                      <a:lnTo>
                        <a:pt x="0" y="17944"/>
                      </a:lnTo>
                      <a:lnTo>
                        <a:pt x="1811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4" name="Google Shape;2134;p47"/>
                <p:cNvSpPr/>
                <p:nvPr/>
              </p:nvSpPr>
              <p:spPr>
                <a:xfrm>
                  <a:off x="-608840" y="2947192"/>
                  <a:ext cx="685755" cy="678726"/>
                </a:xfrm>
                <a:custGeom>
                  <a:rect b="b" l="l" r="r" t="t"/>
                  <a:pathLst>
                    <a:path extrusionOk="0" h="31095" w="31417">
                      <a:moveTo>
                        <a:pt x="31417" y="1"/>
                      </a:moveTo>
                      <a:lnTo>
                        <a:pt x="29836" y="1564"/>
                      </a:lnTo>
                      <a:lnTo>
                        <a:pt x="29836" y="1555"/>
                      </a:lnTo>
                      <a:lnTo>
                        <a:pt x="0" y="31094"/>
                      </a:lnTo>
                      <a:lnTo>
                        <a:pt x="463" y="31094"/>
                      </a:lnTo>
                      <a:lnTo>
                        <a:pt x="29958" y="1904"/>
                      </a:lnTo>
                      <a:lnTo>
                        <a:pt x="31417" y="464"/>
                      </a:lnTo>
                      <a:lnTo>
                        <a:pt x="3141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135" name="Google Shape;2135;p47"/>
              <p:cNvSpPr/>
              <p:nvPr/>
            </p:nvSpPr>
            <p:spPr>
              <a:xfrm>
                <a:off x="1172645" y="1679450"/>
                <a:ext cx="753300" cy="7533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36" name="Google Shape;2136;p47"/>
            <p:cNvSpPr/>
            <p:nvPr/>
          </p:nvSpPr>
          <p:spPr>
            <a:xfrm>
              <a:off x="944550" y="1062550"/>
              <a:ext cx="429300" cy="42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37" name="Google Shape;2137;p47"/>
          <p:cNvGrpSpPr/>
          <p:nvPr/>
        </p:nvGrpSpPr>
        <p:grpSpPr>
          <a:xfrm>
            <a:off x="1689343" y="3140367"/>
            <a:ext cx="183080" cy="209449"/>
            <a:chOff x="5357662" y="4297637"/>
            <a:chExt cx="287275" cy="326296"/>
          </a:xfrm>
        </p:grpSpPr>
        <p:sp>
          <p:nvSpPr>
            <p:cNvPr id="2138" name="Google Shape;2138;p47"/>
            <p:cNvSpPr/>
            <p:nvPr/>
          </p:nvSpPr>
          <p:spPr>
            <a:xfrm>
              <a:off x="5357662" y="4385545"/>
              <a:ext cx="287275" cy="238388"/>
            </a:xfrm>
            <a:custGeom>
              <a:rect b="b" l="l" r="r" t="t"/>
              <a:pathLst>
                <a:path extrusionOk="0" h="7490" w="9026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47"/>
            <p:cNvSpPr/>
            <p:nvPr/>
          </p:nvSpPr>
          <p:spPr>
            <a:xfrm>
              <a:off x="5377363" y="4576542"/>
              <a:ext cx="62191" cy="10248"/>
            </a:xfrm>
            <a:custGeom>
              <a:rect b="b" l="l" r="r" t="t"/>
              <a:pathLst>
                <a:path extrusionOk="0" h="322" w="1954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47"/>
            <p:cNvSpPr/>
            <p:nvPr/>
          </p:nvSpPr>
          <p:spPr>
            <a:xfrm>
              <a:off x="5470204" y="4495827"/>
              <a:ext cx="62191" cy="10630"/>
            </a:xfrm>
            <a:custGeom>
              <a:rect b="b" l="l" r="r" t="t"/>
              <a:pathLst>
                <a:path extrusionOk="0" h="334" w="1954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47"/>
            <p:cNvSpPr/>
            <p:nvPr/>
          </p:nvSpPr>
          <p:spPr>
            <a:xfrm>
              <a:off x="5562694" y="4409798"/>
              <a:ext cx="62159" cy="10280"/>
            </a:xfrm>
            <a:custGeom>
              <a:rect b="b" l="l" r="r" t="t"/>
              <a:pathLst>
                <a:path extrusionOk="0" h="323" w="1953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47"/>
            <p:cNvSpPr/>
            <p:nvPr/>
          </p:nvSpPr>
          <p:spPr>
            <a:xfrm>
              <a:off x="5358043" y="4297637"/>
              <a:ext cx="238388" cy="237624"/>
            </a:xfrm>
            <a:custGeom>
              <a:rect b="b" l="l" r="r" t="t"/>
              <a:pathLst>
                <a:path extrusionOk="0" h="7466" w="749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143" name="Google Shape;2143;p47"/>
          <p:cNvCxnSpPr>
            <a:endCxn id="2144" idx="1"/>
          </p:cNvCxnSpPr>
          <p:nvPr/>
        </p:nvCxnSpPr>
        <p:spPr>
          <a:xfrm>
            <a:off x="3863272" y="3240466"/>
            <a:ext cx="1267500" cy="48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med" w="med" type="diamond"/>
          </a:ln>
        </p:spPr>
      </p:cxnSp>
      <p:grpSp>
        <p:nvGrpSpPr>
          <p:cNvPr id="2145" name="Google Shape;2145;p47"/>
          <p:cNvGrpSpPr/>
          <p:nvPr/>
        </p:nvGrpSpPr>
        <p:grpSpPr>
          <a:xfrm>
            <a:off x="3298345" y="2960589"/>
            <a:ext cx="564921" cy="569391"/>
            <a:chOff x="796655" y="914385"/>
            <a:chExt cx="725094" cy="725617"/>
          </a:xfrm>
        </p:grpSpPr>
        <p:grpSp>
          <p:nvGrpSpPr>
            <p:cNvPr id="2146" name="Google Shape;2146;p47"/>
            <p:cNvGrpSpPr/>
            <p:nvPr/>
          </p:nvGrpSpPr>
          <p:grpSpPr>
            <a:xfrm>
              <a:off x="796655" y="914385"/>
              <a:ext cx="725094" cy="725617"/>
              <a:chOff x="1124009" y="1630463"/>
              <a:chExt cx="850650" cy="851363"/>
            </a:xfrm>
          </p:grpSpPr>
          <p:grpSp>
            <p:nvGrpSpPr>
              <p:cNvPr id="2147" name="Google Shape;2147;p47"/>
              <p:cNvGrpSpPr/>
              <p:nvPr/>
            </p:nvGrpSpPr>
            <p:grpSpPr>
              <a:xfrm flipH="1">
                <a:off x="1124009" y="1630463"/>
                <a:ext cx="850650" cy="851363"/>
                <a:chOff x="-623900" y="2924515"/>
                <a:chExt cx="700816" cy="701403"/>
              </a:xfrm>
            </p:grpSpPr>
            <p:sp>
              <p:nvSpPr>
                <p:cNvPr id="2148" name="Google Shape;2148;p47"/>
                <p:cNvSpPr/>
                <p:nvPr/>
              </p:nvSpPr>
              <p:spPr>
                <a:xfrm>
                  <a:off x="-623900" y="2924515"/>
                  <a:ext cx="700816" cy="700816"/>
                </a:xfrm>
                <a:custGeom>
                  <a:rect b="b" l="l" r="r" t="t"/>
                  <a:pathLst>
                    <a:path extrusionOk="0" h="32107" w="32107">
                      <a:moveTo>
                        <a:pt x="1" y="1"/>
                      </a:moveTo>
                      <a:lnTo>
                        <a:pt x="1" y="32107"/>
                      </a:lnTo>
                      <a:lnTo>
                        <a:pt x="32107" y="32107"/>
                      </a:lnTo>
                      <a:lnTo>
                        <a:pt x="3210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9" name="Google Shape;2149;p47"/>
                <p:cNvSpPr/>
                <p:nvPr/>
              </p:nvSpPr>
              <p:spPr>
                <a:xfrm>
                  <a:off x="-623703" y="2925082"/>
                  <a:ext cx="283037" cy="280396"/>
                </a:xfrm>
                <a:custGeom>
                  <a:rect b="b" l="l" r="r" t="t"/>
                  <a:pathLst>
                    <a:path extrusionOk="0" h="12846" w="12967">
                      <a:moveTo>
                        <a:pt x="12504" y="1"/>
                      </a:moveTo>
                      <a:lnTo>
                        <a:pt x="0" y="12382"/>
                      </a:lnTo>
                      <a:lnTo>
                        <a:pt x="0" y="12845"/>
                      </a:lnTo>
                      <a:lnTo>
                        <a:pt x="1296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0" name="Google Shape;2150;p47"/>
                <p:cNvSpPr/>
                <p:nvPr/>
              </p:nvSpPr>
              <p:spPr>
                <a:xfrm>
                  <a:off x="-623703" y="2925082"/>
                  <a:ext cx="226810" cy="224539"/>
                </a:xfrm>
                <a:custGeom>
                  <a:rect b="b" l="l" r="r" t="t"/>
                  <a:pathLst>
                    <a:path extrusionOk="0" h="10287" w="10391">
                      <a:moveTo>
                        <a:pt x="9928" y="1"/>
                      </a:moveTo>
                      <a:lnTo>
                        <a:pt x="0" y="9833"/>
                      </a:lnTo>
                      <a:lnTo>
                        <a:pt x="0" y="10287"/>
                      </a:lnTo>
                      <a:lnTo>
                        <a:pt x="1039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1" name="Google Shape;2151;p47"/>
                <p:cNvSpPr/>
                <p:nvPr/>
              </p:nvSpPr>
              <p:spPr>
                <a:xfrm>
                  <a:off x="-623703" y="2925082"/>
                  <a:ext cx="114376" cy="113241"/>
                </a:xfrm>
                <a:custGeom>
                  <a:rect b="b" l="l" r="r" t="t"/>
                  <a:pathLst>
                    <a:path extrusionOk="0" h="5188" w="5240">
                      <a:moveTo>
                        <a:pt x="4768" y="1"/>
                      </a:moveTo>
                      <a:lnTo>
                        <a:pt x="0" y="4725"/>
                      </a:lnTo>
                      <a:lnTo>
                        <a:pt x="0" y="5188"/>
                      </a:lnTo>
                      <a:lnTo>
                        <a:pt x="523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2" name="Google Shape;2152;p47"/>
                <p:cNvSpPr/>
                <p:nvPr/>
              </p:nvSpPr>
              <p:spPr>
                <a:xfrm>
                  <a:off x="-623703" y="2925082"/>
                  <a:ext cx="1724" cy="1943"/>
                </a:xfrm>
                <a:custGeom>
                  <a:rect b="b" l="l" r="r" t="t"/>
                  <a:pathLst>
                    <a:path extrusionOk="0" h="89" w="79">
                      <a:moveTo>
                        <a:pt x="0" y="1"/>
                      </a:moveTo>
                      <a:lnTo>
                        <a:pt x="0" y="88"/>
                      </a:lnTo>
                      <a:lnTo>
                        <a:pt x="7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3" name="Google Shape;2153;p47"/>
                <p:cNvSpPr/>
                <p:nvPr/>
              </p:nvSpPr>
              <p:spPr>
                <a:xfrm>
                  <a:off x="-623703" y="2925082"/>
                  <a:ext cx="170604" cy="168901"/>
                </a:xfrm>
                <a:custGeom>
                  <a:rect b="b" l="l" r="r" t="t"/>
                  <a:pathLst>
                    <a:path extrusionOk="0" h="7738" w="7816">
                      <a:moveTo>
                        <a:pt x="7352" y="1"/>
                      </a:moveTo>
                      <a:lnTo>
                        <a:pt x="0" y="7283"/>
                      </a:lnTo>
                      <a:lnTo>
                        <a:pt x="0" y="7737"/>
                      </a:lnTo>
                      <a:lnTo>
                        <a:pt x="781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4" name="Google Shape;2154;p47"/>
                <p:cNvSpPr/>
                <p:nvPr/>
              </p:nvSpPr>
              <p:spPr>
                <a:xfrm>
                  <a:off x="-623703" y="2925082"/>
                  <a:ext cx="58148" cy="57581"/>
                </a:xfrm>
                <a:custGeom>
                  <a:rect b="b" l="l" r="r" t="t"/>
                  <a:pathLst>
                    <a:path extrusionOk="0" h="2638" w="2664">
                      <a:moveTo>
                        <a:pt x="2192" y="1"/>
                      </a:moveTo>
                      <a:lnTo>
                        <a:pt x="0" y="2175"/>
                      </a:lnTo>
                      <a:lnTo>
                        <a:pt x="0" y="2638"/>
                      </a:lnTo>
                      <a:lnTo>
                        <a:pt x="266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5" name="Google Shape;2155;p47"/>
                <p:cNvSpPr/>
                <p:nvPr/>
              </p:nvSpPr>
              <p:spPr>
                <a:xfrm>
                  <a:off x="-623703" y="2925082"/>
                  <a:ext cx="339265" cy="336034"/>
                </a:xfrm>
                <a:custGeom>
                  <a:rect b="b" l="l" r="r" t="t"/>
                  <a:pathLst>
                    <a:path extrusionOk="0" h="15395" w="15543">
                      <a:moveTo>
                        <a:pt x="15080" y="1"/>
                      </a:moveTo>
                      <a:lnTo>
                        <a:pt x="0" y="14932"/>
                      </a:lnTo>
                      <a:lnTo>
                        <a:pt x="0" y="15395"/>
                      </a:lnTo>
                      <a:lnTo>
                        <a:pt x="1554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6" name="Google Shape;2156;p47"/>
                <p:cNvSpPr/>
                <p:nvPr/>
              </p:nvSpPr>
              <p:spPr>
                <a:xfrm>
                  <a:off x="-623703" y="2925082"/>
                  <a:ext cx="507926" cy="502993"/>
                </a:xfrm>
                <a:custGeom>
                  <a:rect b="b" l="l" r="r" t="t"/>
                  <a:pathLst>
                    <a:path extrusionOk="0" h="23044" w="23270">
                      <a:moveTo>
                        <a:pt x="22807" y="1"/>
                      </a:moveTo>
                      <a:lnTo>
                        <a:pt x="0" y="22581"/>
                      </a:lnTo>
                      <a:lnTo>
                        <a:pt x="0" y="23044"/>
                      </a:lnTo>
                      <a:lnTo>
                        <a:pt x="2327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7" name="Google Shape;2157;p47"/>
                <p:cNvSpPr/>
                <p:nvPr/>
              </p:nvSpPr>
              <p:spPr>
                <a:xfrm>
                  <a:off x="65988" y="3614984"/>
                  <a:ext cx="10892" cy="10892"/>
                </a:xfrm>
                <a:custGeom>
                  <a:rect b="b" l="l" r="r" t="t"/>
                  <a:pathLst>
                    <a:path extrusionOk="0" h="499" w="499">
                      <a:moveTo>
                        <a:pt x="499" y="0"/>
                      </a:moveTo>
                      <a:lnTo>
                        <a:pt x="1" y="498"/>
                      </a:lnTo>
                      <a:lnTo>
                        <a:pt x="464" y="498"/>
                      </a:lnTo>
                      <a:lnTo>
                        <a:pt x="499" y="463"/>
                      </a:lnTo>
                      <a:lnTo>
                        <a:pt x="49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8" name="Google Shape;2158;p47"/>
                <p:cNvSpPr/>
                <p:nvPr/>
              </p:nvSpPr>
              <p:spPr>
                <a:xfrm>
                  <a:off x="-46440" y="3503693"/>
                  <a:ext cx="123325" cy="122190"/>
                </a:xfrm>
                <a:custGeom>
                  <a:rect b="b" l="l" r="r" t="t"/>
                  <a:pathLst>
                    <a:path extrusionOk="0" h="5598" w="5650">
                      <a:moveTo>
                        <a:pt x="5650" y="0"/>
                      </a:moveTo>
                      <a:lnTo>
                        <a:pt x="0" y="5597"/>
                      </a:lnTo>
                      <a:lnTo>
                        <a:pt x="463" y="5597"/>
                      </a:lnTo>
                      <a:lnTo>
                        <a:pt x="5650" y="463"/>
                      </a:lnTo>
                      <a:lnTo>
                        <a:pt x="565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9" name="Google Shape;2159;p47"/>
                <p:cNvSpPr/>
                <p:nvPr/>
              </p:nvSpPr>
              <p:spPr>
                <a:xfrm>
                  <a:off x="-271513" y="3281088"/>
                  <a:ext cx="348411" cy="344809"/>
                </a:xfrm>
                <a:custGeom>
                  <a:rect b="b" l="l" r="r" t="t"/>
                  <a:pathLst>
                    <a:path extrusionOk="0" h="15797" w="15962">
                      <a:moveTo>
                        <a:pt x="15962" y="1"/>
                      </a:moveTo>
                      <a:lnTo>
                        <a:pt x="0" y="15796"/>
                      </a:lnTo>
                      <a:lnTo>
                        <a:pt x="472" y="15796"/>
                      </a:lnTo>
                      <a:lnTo>
                        <a:pt x="15962" y="455"/>
                      </a:lnTo>
                      <a:lnTo>
                        <a:pt x="1596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0" name="Google Shape;2160;p47"/>
                <p:cNvSpPr/>
                <p:nvPr/>
              </p:nvSpPr>
              <p:spPr>
                <a:xfrm>
                  <a:off x="-215114" y="3336745"/>
                  <a:ext cx="292008" cy="289149"/>
                </a:xfrm>
                <a:custGeom>
                  <a:rect b="b" l="l" r="r" t="t"/>
                  <a:pathLst>
                    <a:path extrusionOk="0" h="13247" w="13378">
                      <a:moveTo>
                        <a:pt x="13378" y="0"/>
                      </a:moveTo>
                      <a:lnTo>
                        <a:pt x="1" y="13246"/>
                      </a:lnTo>
                      <a:lnTo>
                        <a:pt x="464" y="13246"/>
                      </a:lnTo>
                      <a:lnTo>
                        <a:pt x="13378" y="463"/>
                      </a:lnTo>
                      <a:lnTo>
                        <a:pt x="1337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1" name="Google Shape;2161;p47"/>
                <p:cNvSpPr/>
                <p:nvPr/>
              </p:nvSpPr>
              <p:spPr>
                <a:xfrm>
                  <a:off x="-552615" y="3002849"/>
                  <a:ext cx="629527" cy="623066"/>
                </a:xfrm>
                <a:custGeom>
                  <a:rect b="b" l="l" r="r" t="t"/>
                  <a:pathLst>
                    <a:path extrusionOk="0" h="28545" w="28841">
                      <a:moveTo>
                        <a:pt x="28841" y="0"/>
                      </a:moveTo>
                      <a:lnTo>
                        <a:pt x="28526" y="315"/>
                      </a:lnTo>
                      <a:lnTo>
                        <a:pt x="28518" y="315"/>
                      </a:lnTo>
                      <a:lnTo>
                        <a:pt x="0" y="28544"/>
                      </a:lnTo>
                      <a:lnTo>
                        <a:pt x="463" y="28544"/>
                      </a:lnTo>
                      <a:lnTo>
                        <a:pt x="28640" y="655"/>
                      </a:lnTo>
                      <a:lnTo>
                        <a:pt x="28841" y="463"/>
                      </a:lnTo>
                      <a:lnTo>
                        <a:pt x="288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2" name="Google Shape;2162;p47"/>
                <p:cNvSpPr/>
                <p:nvPr/>
              </p:nvSpPr>
              <p:spPr>
                <a:xfrm>
                  <a:off x="-623703" y="2925082"/>
                  <a:ext cx="564154" cy="558653"/>
                </a:xfrm>
                <a:custGeom>
                  <a:rect b="b" l="l" r="r" t="t"/>
                  <a:pathLst>
                    <a:path extrusionOk="0" h="25594" w="25846">
                      <a:moveTo>
                        <a:pt x="25383" y="1"/>
                      </a:moveTo>
                      <a:lnTo>
                        <a:pt x="0" y="25131"/>
                      </a:lnTo>
                      <a:lnTo>
                        <a:pt x="0" y="25593"/>
                      </a:lnTo>
                      <a:lnTo>
                        <a:pt x="2584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3" name="Google Shape;2163;p47"/>
                <p:cNvSpPr/>
                <p:nvPr/>
              </p:nvSpPr>
              <p:spPr>
                <a:xfrm>
                  <a:off x="9785" y="3559328"/>
                  <a:ext cx="67098" cy="66552"/>
                </a:xfrm>
                <a:custGeom>
                  <a:rect b="b" l="l" r="r" t="t"/>
                  <a:pathLst>
                    <a:path extrusionOk="0" h="3049" w="3074">
                      <a:moveTo>
                        <a:pt x="3074" y="1"/>
                      </a:moveTo>
                      <a:lnTo>
                        <a:pt x="0" y="3048"/>
                      </a:lnTo>
                      <a:lnTo>
                        <a:pt x="463" y="3048"/>
                      </a:lnTo>
                      <a:lnTo>
                        <a:pt x="3074" y="464"/>
                      </a:lnTo>
                      <a:lnTo>
                        <a:pt x="307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4" name="Google Shape;2164;p47"/>
                <p:cNvSpPr/>
                <p:nvPr/>
              </p:nvSpPr>
              <p:spPr>
                <a:xfrm>
                  <a:off x="-158889" y="3392380"/>
                  <a:ext cx="235781" cy="233511"/>
                </a:xfrm>
                <a:custGeom>
                  <a:rect b="b" l="l" r="r" t="t"/>
                  <a:pathLst>
                    <a:path extrusionOk="0" h="10698" w="10802">
                      <a:moveTo>
                        <a:pt x="10802" y="1"/>
                      </a:moveTo>
                      <a:lnTo>
                        <a:pt x="1" y="10697"/>
                      </a:lnTo>
                      <a:lnTo>
                        <a:pt x="463" y="10697"/>
                      </a:lnTo>
                      <a:lnTo>
                        <a:pt x="10802" y="464"/>
                      </a:lnTo>
                      <a:lnTo>
                        <a:pt x="1080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5" name="Google Shape;2165;p47"/>
                <p:cNvSpPr/>
                <p:nvPr/>
              </p:nvSpPr>
              <p:spPr>
                <a:xfrm>
                  <a:off x="-383963" y="3169797"/>
                  <a:ext cx="460866" cy="456107"/>
                </a:xfrm>
                <a:custGeom>
                  <a:rect b="b" l="l" r="r" t="t"/>
                  <a:pathLst>
                    <a:path extrusionOk="0" h="20896" w="21114">
                      <a:moveTo>
                        <a:pt x="21114" y="0"/>
                      </a:moveTo>
                      <a:lnTo>
                        <a:pt x="1" y="20895"/>
                      </a:lnTo>
                      <a:lnTo>
                        <a:pt x="472" y="20895"/>
                      </a:lnTo>
                      <a:lnTo>
                        <a:pt x="21114" y="454"/>
                      </a:lnTo>
                      <a:lnTo>
                        <a:pt x="2111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6" name="Google Shape;2166;p47"/>
                <p:cNvSpPr/>
                <p:nvPr/>
              </p:nvSpPr>
              <p:spPr>
                <a:xfrm>
                  <a:off x="-440187" y="3113944"/>
                  <a:ext cx="517093" cy="511964"/>
                </a:xfrm>
                <a:custGeom>
                  <a:rect b="b" l="l" r="r" t="t"/>
                  <a:pathLst>
                    <a:path extrusionOk="0" h="23455" w="23690">
                      <a:moveTo>
                        <a:pt x="23690" y="1"/>
                      </a:moveTo>
                      <a:lnTo>
                        <a:pt x="1" y="23454"/>
                      </a:lnTo>
                      <a:lnTo>
                        <a:pt x="472" y="23454"/>
                      </a:lnTo>
                      <a:lnTo>
                        <a:pt x="23690" y="464"/>
                      </a:lnTo>
                      <a:lnTo>
                        <a:pt x="2369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7" name="Google Shape;2167;p47"/>
                <p:cNvSpPr/>
                <p:nvPr/>
              </p:nvSpPr>
              <p:spPr>
                <a:xfrm>
                  <a:off x="-623703" y="2925082"/>
                  <a:ext cx="676805" cy="669951"/>
                </a:xfrm>
                <a:custGeom>
                  <a:rect b="b" l="l" r="r" t="t"/>
                  <a:pathLst>
                    <a:path extrusionOk="0" h="30693" w="31007">
                      <a:moveTo>
                        <a:pt x="30543" y="1"/>
                      </a:moveTo>
                      <a:lnTo>
                        <a:pt x="29260" y="1267"/>
                      </a:lnTo>
                      <a:lnTo>
                        <a:pt x="0" y="30230"/>
                      </a:lnTo>
                      <a:lnTo>
                        <a:pt x="0" y="30693"/>
                      </a:lnTo>
                      <a:lnTo>
                        <a:pt x="29382" y="1608"/>
                      </a:lnTo>
                      <a:lnTo>
                        <a:pt x="29382" y="1616"/>
                      </a:lnTo>
                      <a:lnTo>
                        <a:pt x="3100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8" name="Google Shape;2168;p47"/>
                <p:cNvSpPr/>
                <p:nvPr/>
              </p:nvSpPr>
              <p:spPr>
                <a:xfrm>
                  <a:off x="-623703" y="2925082"/>
                  <a:ext cx="451720" cy="447355"/>
                </a:xfrm>
                <a:custGeom>
                  <a:rect b="b" l="l" r="r" t="t"/>
                  <a:pathLst>
                    <a:path extrusionOk="0" h="20495" w="20695">
                      <a:moveTo>
                        <a:pt x="20231" y="1"/>
                      </a:moveTo>
                      <a:lnTo>
                        <a:pt x="0" y="20031"/>
                      </a:lnTo>
                      <a:lnTo>
                        <a:pt x="0" y="20494"/>
                      </a:lnTo>
                      <a:lnTo>
                        <a:pt x="2069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9" name="Google Shape;2169;p47"/>
                <p:cNvSpPr/>
                <p:nvPr/>
              </p:nvSpPr>
              <p:spPr>
                <a:xfrm>
                  <a:off x="-102665" y="3448036"/>
                  <a:ext cx="179553" cy="177850"/>
                </a:xfrm>
                <a:custGeom>
                  <a:rect b="b" l="l" r="r" t="t"/>
                  <a:pathLst>
                    <a:path extrusionOk="0" h="8148" w="8226">
                      <a:moveTo>
                        <a:pt x="8226" y="1"/>
                      </a:moveTo>
                      <a:lnTo>
                        <a:pt x="0" y="8147"/>
                      </a:lnTo>
                      <a:lnTo>
                        <a:pt x="463" y="8147"/>
                      </a:lnTo>
                      <a:lnTo>
                        <a:pt x="8226" y="463"/>
                      </a:lnTo>
                      <a:lnTo>
                        <a:pt x="822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0" name="Google Shape;2170;p47"/>
                <p:cNvSpPr/>
                <p:nvPr/>
              </p:nvSpPr>
              <p:spPr>
                <a:xfrm>
                  <a:off x="-327738" y="3225257"/>
                  <a:ext cx="404638" cy="400644"/>
                </a:xfrm>
                <a:custGeom>
                  <a:rect b="b" l="l" r="r" t="t"/>
                  <a:pathLst>
                    <a:path extrusionOk="0" h="18355" w="18538">
                      <a:moveTo>
                        <a:pt x="18538" y="0"/>
                      </a:moveTo>
                      <a:lnTo>
                        <a:pt x="0" y="18354"/>
                      </a:lnTo>
                      <a:lnTo>
                        <a:pt x="472" y="18354"/>
                      </a:lnTo>
                      <a:lnTo>
                        <a:pt x="18538" y="463"/>
                      </a:lnTo>
                      <a:lnTo>
                        <a:pt x="1853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1" name="Google Shape;2171;p47"/>
                <p:cNvSpPr/>
                <p:nvPr/>
              </p:nvSpPr>
              <p:spPr>
                <a:xfrm>
                  <a:off x="-496412" y="3058309"/>
                  <a:ext cx="573321" cy="567602"/>
                </a:xfrm>
                <a:custGeom>
                  <a:rect b="b" l="l" r="r" t="t"/>
                  <a:pathLst>
                    <a:path extrusionOk="0" h="26004" w="26266">
                      <a:moveTo>
                        <a:pt x="26266" y="0"/>
                      </a:moveTo>
                      <a:lnTo>
                        <a:pt x="1" y="26003"/>
                      </a:lnTo>
                      <a:lnTo>
                        <a:pt x="464" y="26003"/>
                      </a:lnTo>
                      <a:lnTo>
                        <a:pt x="26266" y="463"/>
                      </a:lnTo>
                      <a:lnTo>
                        <a:pt x="2626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2" name="Google Shape;2172;p47"/>
                <p:cNvSpPr/>
                <p:nvPr/>
              </p:nvSpPr>
              <p:spPr>
                <a:xfrm>
                  <a:off x="-623703" y="2925082"/>
                  <a:ext cx="620578" cy="614291"/>
                </a:xfrm>
                <a:custGeom>
                  <a:rect b="b" l="l" r="r" t="t"/>
                  <a:pathLst>
                    <a:path extrusionOk="0" h="28143" w="28431">
                      <a:moveTo>
                        <a:pt x="27959" y="1"/>
                      </a:moveTo>
                      <a:lnTo>
                        <a:pt x="0" y="27680"/>
                      </a:lnTo>
                      <a:lnTo>
                        <a:pt x="0" y="28143"/>
                      </a:lnTo>
                      <a:lnTo>
                        <a:pt x="28116" y="307"/>
                      </a:lnTo>
                      <a:lnTo>
                        <a:pt x="28125" y="307"/>
                      </a:lnTo>
                      <a:lnTo>
                        <a:pt x="2843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3" name="Google Shape;2173;p47"/>
                <p:cNvSpPr/>
                <p:nvPr/>
              </p:nvSpPr>
              <p:spPr>
                <a:xfrm>
                  <a:off x="-623703" y="2925082"/>
                  <a:ext cx="395492" cy="391694"/>
                </a:xfrm>
                <a:custGeom>
                  <a:rect b="b" l="l" r="r" t="t"/>
                  <a:pathLst>
                    <a:path extrusionOk="0" h="17945" w="18119">
                      <a:moveTo>
                        <a:pt x="17656" y="1"/>
                      </a:moveTo>
                      <a:lnTo>
                        <a:pt x="0" y="17482"/>
                      </a:lnTo>
                      <a:lnTo>
                        <a:pt x="0" y="17944"/>
                      </a:lnTo>
                      <a:lnTo>
                        <a:pt x="1811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4" name="Google Shape;2174;p47"/>
                <p:cNvSpPr/>
                <p:nvPr/>
              </p:nvSpPr>
              <p:spPr>
                <a:xfrm>
                  <a:off x="-608840" y="2947192"/>
                  <a:ext cx="685755" cy="678726"/>
                </a:xfrm>
                <a:custGeom>
                  <a:rect b="b" l="l" r="r" t="t"/>
                  <a:pathLst>
                    <a:path extrusionOk="0" h="31095" w="31417">
                      <a:moveTo>
                        <a:pt x="31417" y="1"/>
                      </a:moveTo>
                      <a:lnTo>
                        <a:pt x="29836" y="1564"/>
                      </a:lnTo>
                      <a:lnTo>
                        <a:pt x="29836" y="1555"/>
                      </a:lnTo>
                      <a:lnTo>
                        <a:pt x="0" y="31094"/>
                      </a:lnTo>
                      <a:lnTo>
                        <a:pt x="463" y="31094"/>
                      </a:lnTo>
                      <a:lnTo>
                        <a:pt x="29958" y="1904"/>
                      </a:lnTo>
                      <a:lnTo>
                        <a:pt x="31417" y="464"/>
                      </a:lnTo>
                      <a:lnTo>
                        <a:pt x="3141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104" name="Google Shape;2104;p47"/>
              <p:cNvSpPr/>
              <p:nvPr/>
            </p:nvSpPr>
            <p:spPr>
              <a:xfrm>
                <a:off x="1172645" y="1679450"/>
                <a:ext cx="753300" cy="7533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75" name="Google Shape;2175;p47"/>
            <p:cNvSpPr/>
            <p:nvPr/>
          </p:nvSpPr>
          <p:spPr>
            <a:xfrm>
              <a:off x="944550" y="1062550"/>
              <a:ext cx="429300" cy="429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76" name="Google Shape;2176;p47"/>
          <p:cNvGrpSpPr/>
          <p:nvPr/>
        </p:nvGrpSpPr>
        <p:grpSpPr>
          <a:xfrm>
            <a:off x="3469650" y="3160232"/>
            <a:ext cx="220747" cy="169794"/>
            <a:chOff x="5776798" y="3409778"/>
            <a:chExt cx="346379" cy="264518"/>
          </a:xfrm>
        </p:grpSpPr>
        <p:sp>
          <p:nvSpPr>
            <p:cNvPr id="2177" name="Google Shape;2177;p47"/>
            <p:cNvSpPr/>
            <p:nvPr/>
          </p:nvSpPr>
          <p:spPr>
            <a:xfrm>
              <a:off x="5890104" y="3642055"/>
              <a:ext cx="10248" cy="32241"/>
            </a:xfrm>
            <a:custGeom>
              <a:rect b="b" l="l" r="r" t="t"/>
              <a:pathLst>
                <a:path extrusionOk="0" h="1013" w="322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lnTo>
                    <a:pt x="0" y="846"/>
                  </a:lnTo>
                  <a:cubicBezTo>
                    <a:pt x="0" y="929"/>
                    <a:pt x="71" y="1013"/>
                    <a:pt x="167" y="1013"/>
                  </a:cubicBezTo>
                  <a:cubicBezTo>
                    <a:pt x="250" y="1013"/>
                    <a:pt x="321" y="929"/>
                    <a:pt x="321" y="846"/>
                  </a:cubicBezTo>
                  <a:lnTo>
                    <a:pt x="321" y="143"/>
                  </a:lnTo>
                  <a:cubicBezTo>
                    <a:pt x="321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p47"/>
            <p:cNvSpPr/>
            <p:nvPr/>
          </p:nvSpPr>
          <p:spPr>
            <a:xfrm>
              <a:off x="5998094" y="3642055"/>
              <a:ext cx="10248" cy="32241"/>
            </a:xfrm>
            <a:custGeom>
              <a:rect b="b" l="l" r="r" t="t"/>
              <a:pathLst>
                <a:path extrusionOk="0" h="1013" w="322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846"/>
                  </a:lnTo>
                  <a:cubicBezTo>
                    <a:pt x="0" y="929"/>
                    <a:pt x="72" y="1013"/>
                    <a:pt x="167" y="1013"/>
                  </a:cubicBezTo>
                  <a:cubicBezTo>
                    <a:pt x="250" y="1013"/>
                    <a:pt x="322" y="929"/>
                    <a:pt x="322" y="846"/>
                  </a:cubicBezTo>
                  <a:lnTo>
                    <a:pt x="322" y="143"/>
                  </a:lnTo>
                  <a:cubicBezTo>
                    <a:pt x="310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p47"/>
            <p:cNvSpPr/>
            <p:nvPr/>
          </p:nvSpPr>
          <p:spPr>
            <a:xfrm>
              <a:off x="5814673" y="3528367"/>
              <a:ext cx="43222" cy="15564"/>
            </a:xfrm>
            <a:custGeom>
              <a:rect b="b" l="l" r="r" t="t"/>
              <a:pathLst>
                <a:path extrusionOk="0" h="489" w="1358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9"/>
                    <a:pt x="1167" y="489"/>
                    <a:pt x="1191" y="489"/>
                  </a:cubicBezTo>
                  <a:cubicBezTo>
                    <a:pt x="1251" y="489"/>
                    <a:pt x="1310" y="453"/>
                    <a:pt x="1346" y="394"/>
                  </a:cubicBezTo>
                  <a:cubicBezTo>
                    <a:pt x="1358" y="322"/>
                    <a:pt x="1322" y="239"/>
                    <a:pt x="1251" y="191"/>
                  </a:cubicBezTo>
                  <a:cubicBezTo>
                    <a:pt x="882" y="13"/>
                    <a:pt x="191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47"/>
            <p:cNvSpPr/>
            <p:nvPr/>
          </p:nvSpPr>
          <p:spPr>
            <a:xfrm>
              <a:off x="5797995" y="3631074"/>
              <a:ext cx="10662" cy="42458"/>
            </a:xfrm>
            <a:custGeom>
              <a:rect b="b" l="l" r="r" t="t"/>
              <a:pathLst>
                <a:path extrusionOk="0" h="1334" w="335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1179"/>
                  </a:lnTo>
                  <a:cubicBezTo>
                    <a:pt x="1" y="1262"/>
                    <a:pt x="84" y="1334"/>
                    <a:pt x="167" y="1334"/>
                  </a:cubicBezTo>
                  <a:cubicBezTo>
                    <a:pt x="251" y="1334"/>
                    <a:pt x="334" y="1262"/>
                    <a:pt x="334" y="1179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47"/>
            <p:cNvSpPr/>
            <p:nvPr/>
          </p:nvSpPr>
          <p:spPr>
            <a:xfrm>
              <a:off x="5776798" y="3409778"/>
              <a:ext cx="346379" cy="264136"/>
            </a:xfrm>
            <a:custGeom>
              <a:rect b="b" l="l" r="r" t="t"/>
              <a:pathLst>
                <a:path extrusionOk="0" h="8299" w="10883">
                  <a:moveTo>
                    <a:pt x="9144" y="2512"/>
                  </a:moveTo>
                  <a:cubicBezTo>
                    <a:pt x="9418" y="2512"/>
                    <a:pt x="9656" y="2715"/>
                    <a:pt x="9656" y="2953"/>
                  </a:cubicBezTo>
                  <a:lnTo>
                    <a:pt x="9656" y="2977"/>
                  </a:lnTo>
                  <a:cubicBezTo>
                    <a:pt x="9501" y="2917"/>
                    <a:pt x="9335" y="2869"/>
                    <a:pt x="9144" y="2869"/>
                  </a:cubicBezTo>
                  <a:cubicBezTo>
                    <a:pt x="8965" y="2869"/>
                    <a:pt x="8787" y="2905"/>
                    <a:pt x="8620" y="2977"/>
                  </a:cubicBezTo>
                  <a:lnTo>
                    <a:pt x="8620" y="2953"/>
                  </a:lnTo>
                  <a:cubicBezTo>
                    <a:pt x="8620" y="2727"/>
                    <a:pt x="8858" y="2512"/>
                    <a:pt x="9144" y="2512"/>
                  </a:cubicBezTo>
                  <a:close/>
                  <a:moveTo>
                    <a:pt x="2869" y="3203"/>
                  </a:moveTo>
                  <a:lnTo>
                    <a:pt x="2869" y="3858"/>
                  </a:lnTo>
                  <a:cubicBezTo>
                    <a:pt x="2869" y="3965"/>
                    <a:pt x="2846" y="4060"/>
                    <a:pt x="2798" y="4167"/>
                  </a:cubicBezTo>
                  <a:lnTo>
                    <a:pt x="2727" y="4334"/>
                  </a:lnTo>
                  <a:cubicBezTo>
                    <a:pt x="2715" y="4346"/>
                    <a:pt x="2715" y="4382"/>
                    <a:pt x="2715" y="4405"/>
                  </a:cubicBezTo>
                  <a:lnTo>
                    <a:pt x="2715" y="4751"/>
                  </a:lnTo>
                  <a:cubicBezTo>
                    <a:pt x="2715" y="4989"/>
                    <a:pt x="2619" y="5191"/>
                    <a:pt x="2441" y="5358"/>
                  </a:cubicBezTo>
                  <a:cubicBezTo>
                    <a:pt x="2298" y="5525"/>
                    <a:pt x="2072" y="5596"/>
                    <a:pt x="1834" y="5596"/>
                  </a:cubicBezTo>
                  <a:cubicBezTo>
                    <a:pt x="1369" y="5584"/>
                    <a:pt x="1000" y="5179"/>
                    <a:pt x="1000" y="4703"/>
                  </a:cubicBezTo>
                  <a:lnTo>
                    <a:pt x="1000" y="4405"/>
                  </a:lnTo>
                  <a:cubicBezTo>
                    <a:pt x="1000" y="4382"/>
                    <a:pt x="1000" y="4358"/>
                    <a:pt x="988" y="4334"/>
                  </a:cubicBezTo>
                  <a:lnTo>
                    <a:pt x="881" y="4143"/>
                  </a:lnTo>
                  <a:cubicBezTo>
                    <a:pt x="845" y="4060"/>
                    <a:pt x="822" y="3989"/>
                    <a:pt x="822" y="3905"/>
                  </a:cubicBezTo>
                  <a:lnTo>
                    <a:pt x="822" y="3882"/>
                  </a:lnTo>
                  <a:cubicBezTo>
                    <a:pt x="822" y="3501"/>
                    <a:pt x="1131" y="3203"/>
                    <a:pt x="1500" y="3203"/>
                  </a:cubicBezTo>
                  <a:close/>
                  <a:moveTo>
                    <a:pt x="9144" y="3215"/>
                  </a:moveTo>
                  <a:cubicBezTo>
                    <a:pt x="9704" y="3215"/>
                    <a:pt x="10168" y="3679"/>
                    <a:pt x="10168" y="4239"/>
                  </a:cubicBezTo>
                  <a:cubicBezTo>
                    <a:pt x="10168" y="4346"/>
                    <a:pt x="10156" y="4465"/>
                    <a:pt x="10108" y="4572"/>
                  </a:cubicBezTo>
                  <a:cubicBezTo>
                    <a:pt x="9656" y="4108"/>
                    <a:pt x="8870" y="3929"/>
                    <a:pt x="8823" y="3929"/>
                  </a:cubicBezTo>
                  <a:cubicBezTo>
                    <a:pt x="8814" y="3926"/>
                    <a:pt x="8804" y="3925"/>
                    <a:pt x="8794" y="3925"/>
                  </a:cubicBezTo>
                  <a:cubicBezTo>
                    <a:pt x="8763" y="3925"/>
                    <a:pt x="8727" y="3938"/>
                    <a:pt x="8692" y="3965"/>
                  </a:cubicBezTo>
                  <a:cubicBezTo>
                    <a:pt x="8644" y="3989"/>
                    <a:pt x="8632" y="4036"/>
                    <a:pt x="8632" y="4084"/>
                  </a:cubicBezTo>
                  <a:cubicBezTo>
                    <a:pt x="8632" y="4084"/>
                    <a:pt x="8632" y="4179"/>
                    <a:pt x="8513" y="4298"/>
                  </a:cubicBezTo>
                  <a:cubicBezTo>
                    <a:pt x="8453" y="4358"/>
                    <a:pt x="8453" y="4465"/>
                    <a:pt x="8513" y="4524"/>
                  </a:cubicBezTo>
                  <a:cubicBezTo>
                    <a:pt x="8543" y="4554"/>
                    <a:pt x="8584" y="4569"/>
                    <a:pt x="8626" y="4569"/>
                  </a:cubicBezTo>
                  <a:cubicBezTo>
                    <a:pt x="8668" y="4569"/>
                    <a:pt x="8709" y="4554"/>
                    <a:pt x="8739" y="4524"/>
                  </a:cubicBezTo>
                  <a:cubicBezTo>
                    <a:pt x="8823" y="4441"/>
                    <a:pt x="8882" y="4346"/>
                    <a:pt x="8918" y="4274"/>
                  </a:cubicBezTo>
                  <a:cubicBezTo>
                    <a:pt x="9180" y="4346"/>
                    <a:pt x="9739" y="4560"/>
                    <a:pt x="9989" y="4894"/>
                  </a:cubicBezTo>
                  <a:cubicBezTo>
                    <a:pt x="9906" y="5298"/>
                    <a:pt x="9573" y="5596"/>
                    <a:pt x="9144" y="5596"/>
                  </a:cubicBezTo>
                  <a:cubicBezTo>
                    <a:pt x="8704" y="5596"/>
                    <a:pt x="8334" y="5275"/>
                    <a:pt x="8287" y="4834"/>
                  </a:cubicBezTo>
                  <a:cubicBezTo>
                    <a:pt x="8287" y="4810"/>
                    <a:pt x="8275" y="4798"/>
                    <a:pt x="8263" y="4774"/>
                  </a:cubicBezTo>
                  <a:cubicBezTo>
                    <a:pt x="8156" y="4620"/>
                    <a:pt x="8108" y="4441"/>
                    <a:pt x="8108" y="4239"/>
                  </a:cubicBezTo>
                  <a:cubicBezTo>
                    <a:pt x="8108" y="3679"/>
                    <a:pt x="8573" y="3215"/>
                    <a:pt x="9144" y="3215"/>
                  </a:cubicBezTo>
                  <a:close/>
                  <a:moveTo>
                    <a:pt x="5441" y="298"/>
                  </a:moveTo>
                  <a:cubicBezTo>
                    <a:pt x="6013" y="298"/>
                    <a:pt x="6489" y="488"/>
                    <a:pt x="6858" y="845"/>
                  </a:cubicBezTo>
                  <a:cubicBezTo>
                    <a:pt x="7227" y="1226"/>
                    <a:pt x="7453" y="1738"/>
                    <a:pt x="7501" y="2369"/>
                  </a:cubicBezTo>
                  <a:cubicBezTo>
                    <a:pt x="7620" y="4060"/>
                    <a:pt x="7763" y="5001"/>
                    <a:pt x="7822" y="5334"/>
                  </a:cubicBezTo>
                  <a:lnTo>
                    <a:pt x="7822" y="5346"/>
                  </a:lnTo>
                  <a:cubicBezTo>
                    <a:pt x="7632" y="5453"/>
                    <a:pt x="7310" y="5632"/>
                    <a:pt x="6787" y="5763"/>
                  </a:cubicBezTo>
                  <a:lnTo>
                    <a:pt x="6525" y="5644"/>
                  </a:lnTo>
                  <a:cubicBezTo>
                    <a:pt x="6453" y="5608"/>
                    <a:pt x="6418" y="5548"/>
                    <a:pt x="6418" y="5477"/>
                  </a:cubicBezTo>
                  <a:lnTo>
                    <a:pt x="6418" y="4929"/>
                  </a:lnTo>
                  <a:cubicBezTo>
                    <a:pt x="6918" y="4596"/>
                    <a:pt x="7263" y="4024"/>
                    <a:pt x="7263" y="3370"/>
                  </a:cubicBezTo>
                  <a:lnTo>
                    <a:pt x="7263" y="3072"/>
                  </a:lnTo>
                  <a:cubicBezTo>
                    <a:pt x="7263" y="2869"/>
                    <a:pt x="7180" y="2691"/>
                    <a:pt x="7037" y="2560"/>
                  </a:cubicBezTo>
                  <a:cubicBezTo>
                    <a:pt x="6727" y="2274"/>
                    <a:pt x="6001" y="1798"/>
                    <a:pt x="4751" y="1667"/>
                  </a:cubicBezTo>
                  <a:cubicBezTo>
                    <a:pt x="4744" y="1666"/>
                    <a:pt x="4737" y="1666"/>
                    <a:pt x="4730" y="1666"/>
                  </a:cubicBezTo>
                  <a:cubicBezTo>
                    <a:pt x="4645" y="1666"/>
                    <a:pt x="4583" y="1733"/>
                    <a:pt x="4572" y="1822"/>
                  </a:cubicBezTo>
                  <a:cubicBezTo>
                    <a:pt x="4548" y="1905"/>
                    <a:pt x="4632" y="1977"/>
                    <a:pt x="4715" y="2000"/>
                  </a:cubicBezTo>
                  <a:cubicBezTo>
                    <a:pt x="5882" y="2119"/>
                    <a:pt x="6537" y="2548"/>
                    <a:pt x="6834" y="2798"/>
                  </a:cubicBezTo>
                  <a:cubicBezTo>
                    <a:pt x="6906" y="2858"/>
                    <a:pt x="6953" y="2965"/>
                    <a:pt x="6953" y="3072"/>
                  </a:cubicBezTo>
                  <a:lnTo>
                    <a:pt x="6953" y="3370"/>
                  </a:lnTo>
                  <a:cubicBezTo>
                    <a:pt x="6953" y="4215"/>
                    <a:pt x="6263" y="4894"/>
                    <a:pt x="5417" y="4894"/>
                  </a:cubicBezTo>
                  <a:cubicBezTo>
                    <a:pt x="4572" y="4894"/>
                    <a:pt x="3881" y="4215"/>
                    <a:pt x="3881" y="3370"/>
                  </a:cubicBezTo>
                  <a:lnTo>
                    <a:pt x="3881" y="3227"/>
                  </a:lnTo>
                  <a:cubicBezTo>
                    <a:pt x="3881" y="3167"/>
                    <a:pt x="3917" y="3108"/>
                    <a:pt x="3977" y="3084"/>
                  </a:cubicBezTo>
                  <a:cubicBezTo>
                    <a:pt x="4167" y="2965"/>
                    <a:pt x="4429" y="2750"/>
                    <a:pt x="4548" y="2393"/>
                  </a:cubicBezTo>
                  <a:cubicBezTo>
                    <a:pt x="4584" y="2310"/>
                    <a:pt x="4536" y="2215"/>
                    <a:pt x="4453" y="2203"/>
                  </a:cubicBezTo>
                  <a:cubicBezTo>
                    <a:pt x="4434" y="2198"/>
                    <a:pt x="4415" y="2196"/>
                    <a:pt x="4398" y="2196"/>
                  </a:cubicBezTo>
                  <a:cubicBezTo>
                    <a:pt x="4327" y="2196"/>
                    <a:pt x="4270" y="2234"/>
                    <a:pt x="4251" y="2310"/>
                  </a:cubicBezTo>
                  <a:cubicBezTo>
                    <a:pt x="4167" y="2572"/>
                    <a:pt x="3977" y="2727"/>
                    <a:pt x="3822" y="2810"/>
                  </a:cubicBezTo>
                  <a:cubicBezTo>
                    <a:pt x="3679" y="2905"/>
                    <a:pt x="3572" y="3072"/>
                    <a:pt x="3572" y="3227"/>
                  </a:cubicBezTo>
                  <a:lnTo>
                    <a:pt x="3572" y="3370"/>
                  </a:lnTo>
                  <a:cubicBezTo>
                    <a:pt x="3572" y="4024"/>
                    <a:pt x="3917" y="4584"/>
                    <a:pt x="4417" y="4929"/>
                  </a:cubicBezTo>
                  <a:lnTo>
                    <a:pt x="4417" y="5477"/>
                  </a:lnTo>
                  <a:cubicBezTo>
                    <a:pt x="4417" y="5548"/>
                    <a:pt x="4370" y="5608"/>
                    <a:pt x="4310" y="5644"/>
                  </a:cubicBezTo>
                  <a:lnTo>
                    <a:pt x="4048" y="5763"/>
                  </a:lnTo>
                  <a:cubicBezTo>
                    <a:pt x="3536" y="5632"/>
                    <a:pt x="3215" y="5453"/>
                    <a:pt x="3060" y="5346"/>
                  </a:cubicBezTo>
                  <a:lnTo>
                    <a:pt x="3060" y="5334"/>
                  </a:lnTo>
                  <a:cubicBezTo>
                    <a:pt x="3131" y="5001"/>
                    <a:pt x="3262" y="4060"/>
                    <a:pt x="3393" y="2369"/>
                  </a:cubicBezTo>
                  <a:cubicBezTo>
                    <a:pt x="3441" y="1738"/>
                    <a:pt x="3655" y="1226"/>
                    <a:pt x="4036" y="845"/>
                  </a:cubicBezTo>
                  <a:cubicBezTo>
                    <a:pt x="4393" y="488"/>
                    <a:pt x="4882" y="298"/>
                    <a:pt x="5441" y="298"/>
                  </a:cubicBezTo>
                  <a:close/>
                  <a:moveTo>
                    <a:pt x="2750" y="5465"/>
                  </a:moveTo>
                  <a:cubicBezTo>
                    <a:pt x="2786" y="5501"/>
                    <a:pt x="2810" y="5572"/>
                    <a:pt x="2869" y="5596"/>
                  </a:cubicBezTo>
                  <a:cubicBezTo>
                    <a:pt x="3000" y="5691"/>
                    <a:pt x="3239" y="5822"/>
                    <a:pt x="3584" y="5941"/>
                  </a:cubicBezTo>
                  <a:lnTo>
                    <a:pt x="3155" y="6144"/>
                  </a:lnTo>
                  <a:lnTo>
                    <a:pt x="2655" y="6001"/>
                  </a:lnTo>
                  <a:cubicBezTo>
                    <a:pt x="2512" y="5953"/>
                    <a:pt x="2512" y="5953"/>
                    <a:pt x="2512" y="5906"/>
                  </a:cubicBezTo>
                  <a:lnTo>
                    <a:pt x="2512" y="5691"/>
                  </a:lnTo>
                  <a:cubicBezTo>
                    <a:pt x="2572" y="5656"/>
                    <a:pt x="2619" y="5608"/>
                    <a:pt x="2667" y="5572"/>
                  </a:cubicBezTo>
                  <a:cubicBezTo>
                    <a:pt x="2691" y="5536"/>
                    <a:pt x="2727" y="5513"/>
                    <a:pt x="2750" y="5465"/>
                  </a:cubicBezTo>
                  <a:close/>
                  <a:moveTo>
                    <a:pt x="8096" y="5239"/>
                  </a:moveTo>
                  <a:cubicBezTo>
                    <a:pt x="8180" y="5417"/>
                    <a:pt x="8323" y="5572"/>
                    <a:pt x="8477" y="5691"/>
                  </a:cubicBezTo>
                  <a:lnTo>
                    <a:pt x="8477" y="6025"/>
                  </a:lnTo>
                  <a:lnTo>
                    <a:pt x="8489" y="6025"/>
                  </a:lnTo>
                  <a:lnTo>
                    <a:pt x="7977" y="6287"/>
                  </a:lnTo>
                  <a:cubicBezTo>
                    <a:pt x="7977" y="6287"/>
                    <a:pt x="7965" y="6287"/>
                    <a:pt x="7965" y="6263"/>
                  </a:cubicBezTo>
                  <a:lnTo>
                    <a:pt x="7227" y="5941"/>
                  </a:lnTo>
                  <a:cubicBezTo>
                    <a:pt x="7596" y="5822"/>
                    <a:pt x="7822" y="5667"/>
                    <a:pt x="7942" y="5596"/>
                  </a:cubicBezTo>
                  <a:cubicBezTo>
                    <a:pt x="8049" y="5525"/>
                    <a:pt x="8108" y="5406"/>
                    <a:pt x="8096" y="5275"/>
                  </a:cubicBezTo>
                  <a:lnTo>
                    <a:pt x="8096" y="5239"/>
                  </a:lnTo>
                  <a:close/>
                  <a:moveTo>
                    <a:pt x="2203" y="5870"/>
                  </a:moveTo>
                  <a:lnTo>
                    <a:pt x="2203" y="5929"/>
                  </a:lnTo>
                  <a:cubicBezTo>
                    <a:pt x="2203" y="5953"/>
                    <a:pt x="2203" y="5989"/>
                    <a:pt x="2215" y="6013"/>
                  </a:cubicBezTo>
                  <a:lnTo>
                    <a:pt x="1857" y="6370"/>
                  </a:lnTo>
                  <a:lnTo>
                    <a:pt x="1500" y="6013"/>
                  </a:lnTo>
                  <a:cubicBezTo>
                    <a:pt x="1512" y="5989"/>
                    <a:pt x="1512" y="5953"/>
                    <a:pt x="1512" y="5929"/>
                  </a:cubicBezTo>
                  <a:lnTo>
                    <a:pt x="1512" y="5870"/>
                  </a:lnTo>
                  <a:cubicBezTo>
                    <a:pt x="1619" y="5894"/>
                    <a:pt x="1726" y="5929"/>
                    <a:pt x="1834" y="5929"/>
                  </a:cubicBezTo>
                  <a:lnTo>
                    <a:pt x="1857" y="5929"/>
                  </a:lnTo>
                  <a:cubicBezTo>
                    <a:pt x="1976" y="5929"/>
                    <a:pt x="2096" y="5906"/>
                    <a:pt x="2203" y="5870"/>
                  </a:cubicBezTo>
                  <a:close/>
                  <a:moveTo>
                    <a:pt x="9525" y="5882"/>
                  </a:moveTo>
                  <a:lnTo>
                    <a:pt x="9525" y="6048"/>
                  </a:lnTo>
                  <a:cubicBezTo>
                    <a:pt x="9525" y="6108"/>
                    <a:pt x="9537" y="6144"/>
                    <a:pt x="9573" y="6191"/>
                  </a:cubicBezTo>
                  <a:lnTo>
                    <a:pt x="9394" y="6322"/>
                  </a:lnTo>
                  <a:cubicBezTo>
                    <a:pt x="9323" y="6394"/>
                    <a:pt x="9236" y="6429"/>
                    <a:pt x="9151" y="6429"/>
                  </a:cubicBezTo>
                  <a:cubicBezTo>
                    <a:pt x="9067" y="6429"/>
                    <a:pt x="8983" y="6394"/>
                    <a:pt x="8918" y="6322"/>
                  </a:cubicBezTo>
                  <a:lnTo>
                    <a:pt x="8763" y="6191"/>
                  </a:lnTo>
                  <a:cubicBezTo>
                    <a:pt x="8799" y="6144"/>
                    <a:pt x="8811" y="6084"/>
                    <a:pt x="8811" y="6048"/>
                  </a:cubicBezTo>
                  <a:lnTo>
                    <a:pt x="8811" y="5882"/>
                  </a:lnTo>
                  <a:cubicBezTo>
                    <a:pt x="8918" y="5906"/>
                    <a:pt x="9037" y="5941"/>
                    <a:pt x="9168" y="5941"/>
                  </a:cubicBezTo>
                  <a:cubicBezTo>
                    <a:pt x="9287" y="5941"/>
                    <a:pt x="9406" y="5929"/>
                    <a:pt x="9525" y="5882"/>
                  </a:cubicBezTo>
                  <a:close/>
                  <a:moveTo>
                    <a:pt x="6096" y="5096"/>
                  </a:moveTo>
                  <a:lnTo>
                    <a:pt x="6096" y="5477"/>
                  </a:lnTo>
                  <a:cubicBezTo>
                    <a:pt x="6096" y="5667"/>
                    <a:pt x="6215" y="5846"/>
                    <a:pt x="6394" y="5941"/>
                  </a:cubicBezTo>
                  <a:lnTo>
                    <a:pt x="6632" y="6048"/>
                  </a:lnTo>
                  <a:cubicBezTo>
                    <a:pt x="6406" y="6489"/>
                    <a:pt x="5941" y="6787"/>
                    <a:pt x="5417" y="6787"/>
                  </a:cubicBezTo>
                  <a:cubicBezTo>
                    <a:pt x="4894" y="6787"/>
                    <a:pt x="4441" y="6501"/>
                    <a:pt x="4203" y="6048"/>
                  </a:cubicBezTo>
                  <a:lnTo>
                    <a:pt x="4441" y="5941"/>
                  </a:lnTo>
                  <a:cubicBezTo>
                    <a:pt x="4620" y="5870"/>
                    <a:pt x="4739" y="5691"/>
                    <a:pt x="4739" y="5477"/>
                  </a:cubicBezTo>
                  <a:lnTo>
                    <a:pt x="4739" y="5096"/>
                  </a:lnTo>
                  <a:cubicBezTo>
                    <a:pt x="4941" y="5179"/>
                    <a:pt x="5179" y="5227"/>
                    <a:pt x="5417" y="5227"/>
                  </a:cubicBezTo>
                  <a:cubicBezTo>
                    <a:pt x="5656" y="5227"/>
                    <a:pt x="5894" y="5179"/>
                    <a:pt x="6096" y="5096"/>
                  </a:cubicBezTo>
                  <a:close/>
                  <a:moveTo>
                    <a:pt x="5417" y="0"/>
                  </a:moveTo>
                  <a:cubicBezTo>
                    <a:pt x="4763" y="0"/>
                    <a:pt x="4215" y="226"/>
                    <a:pt x="3786" y="643"/>
                  </a:cubicBezTo>
                  <a:cubicBezTo>
                    <a:pt x="3346" y="1060"/>
                    <a:pt x="3096" y="1655"/>
                    <a:pt x="3048" y="2346"/>
                  </a:cubicBezTo>
                  <a:cubicBezTo>
                    <a:pt x="3036" y="2548"/>
                    <a:pt x="3024" y="2703"/>
                    <a:pt x="3012" y="2881"/>
                  </a:cubicBezTo>
                  <a:lnTo>
                    <a:pt x="1524" y="2881"/>
                  </a:lnTo>
                  <a:cubicBezTo>
                    <a:pt x="964" y="2881"/>
                    <a:pt x="512" y="3334"/>
                    <a:pt x="512" y="3893"/>
                  </a:cubicBezTo>
                  <a:lnTo>
                    <a:pt x="512" y="3917"/>
                  </a:lnTo>
                  <a:cubicBezTo>
                    <a:pt x="512" y="4048"/>
                    <a:pt x="536" y="4167"/>
                    <a:pt x="595" y="4286"/>
                  </a:cubicBezTo>
                  <a:lnTo>
                    <a:pt x="667" y="4453"/>
                  </a:lnTo>
                  <a:lnTo>
                    <a:pt x="667" y="4703"/>
                  </a:lnTo>
                  <a:cubicBezTo>
                    <a:pt x="667" y="5120"/>
                    <a:pt x="881" y="5477"/>
                    <a:pt x="1179" y="5703"/>
                  </a:cubicBezTo>
                  <a:lnTo>
                    <a:pt x="1179" y="5929"/>
                  </a:lnTo>
                  <a:cubicBezTo>
                    <a:pt x="1179" y="5953"/>
                    <a:pt x="1167" y="5989"/>
                    <a:pt x="1131" y="5989"/>
                  </a:cubicBezTo>
                  <a:lnTo>
                    <a:pt x="476" y="6179"/>
                  </a:lnTo>
                  <a:cubicBezTo>
                    <a:pt x="191" y="6251"/>
                    <a:pt x="0" y="6513"/>
                    <a:pt x="0" y="6810"/>
                  </a:cubicBezTo>
                  <a:lnTo>
                    <a:pt x="0" y="8120"/>
                  </a:lnTo>
                  <a:cubicBezTo>
                    <a:pt x="0" y="8215"/>
                    <a:pt x="71" y="8287"/>
                    <a:pt x="167" y="8287"/>
                  </a:cubicBezTo>
                  <a:cubicBezTo>
                    <a:pt x="250" y="8287"/>
                    <a:pt x="333" y="8215"/>
                    <a:pt x="333" y="8120"/>
                  </a:cubicBezTo>
                  <a:lnTo>
                    <a:pt x="333" y="6810"/>
                  </a:lnTo>
                  <a:cubicBezTo>
                    <a:pt x="333" y="6668"/>
                    <a:pt x="429" y="6513"/>
                    <a:pt x="583" y="6477"/>
                  </a:cubicBezTo>
                  <a:lnTo>
                    <a:pt x="1238" y="6287"/>
                  </a:lnTo>
                  <a:cubicBezTo>
                    <a:pt x="1262" y="6287"/>
                    <a:pt x="1286" y="6263"/>
                    <a:pt x="1310" y="6251"/>
                  </a:cubicBezTo>
                  <a:lnTo>
                    <a:pt x="1715" y="6656"/>
                  </a:lnTo>
                  <a:lnTo>
                    <a:pt x="1715" y="8108"/>
                  </a:lnTo>
                  <a:cubicBezTo>
                    <a:pt x="1715" y="8203"/>
                    <a:pt x="1786" y="8275"/>
                    <a:pt x="1881" y="8275"/>
                  </a:cubicBezTo>
                  <a:cubicBezTo>
                    <a:pt x="1965" y="8275"/>
                    <a:pt x="2036" y="8203"/>
                    <a:pt x="2036" y="8108"/>
                  </a:cubicBezTo>
                  <a:lnTo>
                    <a:pt x="2036" y="6656"/>
                  </a:lnTo>
                  <a:lnTo>
                    <a:pt x="2441" y="6251"/>
                  </a:lnTo>
                  <a:cubicBezTo>
                    <a:pt x="2500" y="6287"/>
                    <a:pt x="2548" y="6298"/>
                    <a:pt x="2596" y="6310"/>
                  </a:cubicBezTo>
                  <a:lnTo>
                    <a:pt x="2750" y="6358"/>
                  </a:lnTo>
                  <a:cubicBezTo>
                    <a:pt x="2536" y="6501"/>
                    <a:pt x="2393" y="6751"/>
                    <a:pt x="2393" y="7037"/>
                  </a:cubicBezTo>
                  <a:lnTo>
                    <a:pt x="2393" y="8120"/>
                  </a:lnTo>
                  <a:cubicBezTo>
                    <a:pt x="2393" y="8215"/>
                    <a:pt x="2465" y="8287"/>
                    <a:pt x="2560" y="8287"/>
                  </a:cubicBezTo>
                  <a:cubicBezTo>
                    <a:pt x="2643" y="8287"/>
                    <a:pt x="2727" y="8215"/>
                    <a:pt x="2727" y="8120"/>
                  </a:cubicBezTo>
                  <a:lnTo>
                    <a:pt x="2727" y="7037"/>
                  </a:lnTo>
                  <a:cubicBezTo>
                    <a:pt x="2727" y="6834"/>
                    <a:pt x="2846" y="6656"/>
                    <a:pt x="3036" y="6560"/>
                  </a:cubicBezTo>
                  <a:lnTo>
                    <a:pt x="3941" y="6156"/>
                  </a:lnTo>
                  <a:cubicBezTo>
                    <a:pt x="4227" y="6727"/>
                    <a:pt x="4810" y="7096"/>
                    <a:pt x="5441" y="7096"/>
                  </a:cubicBezTo>
                  <a:cubicBezTo>
                    <a:pt x="6084" y="7096"/>
                    <a:pt x="6668" y="6739"/>
                    <a:pt x="6953" y="6156"/>
                  </a:cubicBezTo>
                  <a:lnTo>
                    <a:pt x="7858" y="6560"/>
                  </a:lnTo>
                  <a:cubicBezTo>
                    <a:pt x="8049" y="6656"/>
                    <a:pt x="8168" y="6834"/>
                    <a:pt x="8168" y="7037"/>
                  </a:cubicBezTo>
                  <a:lnTo>
                    <a:pt x="8168" y="8120"/>
                  </a:lnTo>
                  <a:cubicBezTo>
                    <a:pt x="8168" y="8215"/>
                    <a:pt x="8239" y="8287"/>
                    <a:pt x="8334" y="8287"/>
                  </a:cubicBezTo>
                  <a:cubicBezTo>
                    <a:pt x="8418" y="8287"/>
                    <a:pt x="8501" y="8215"/>
                    <a:pt x="8501" y="8120"/>
                  </a:cubicBezTo>
                  <a:lnTo>
                    <a:pt x="8501" y="7037"/>
                  </a:lnTo>
                  <a:cubicBezTo>
                    <a:pt x="8501" y="6834"/>
                    <a:pt x="8418" y="6656"/>
                    <a:pt x="8299" y="6501"/>
                  </a:cubicBezTo>
                  <a:lnTo>
                    <a:pt x="8537" y="6382"/>
                  </a:lnTo>
                  <a:lnTo>
                    <a:pt x="8715" y="6560"/>
                  </a:lnTo>
                  <a:cubicBezTo>
                    <a:pt x="8858" y="6679"/>
                    <a:pt x="9013" y="6739"/>
                    <a:pt x="9180" y="6739"/>
                  </a:cubicBezTo>
                  <a:cubicBezTo>
                    <a:pt x="9346" y="6739"/>
                    <a:pt x="9513" y="6679"/>
                    <a:pt x="9644" y="6560"/>
                  </a:cubicBezTo>
                  <a:lnTo>
                    <a:pt x="9823" y="6382"/>
                  </a:lnTo>
                  <a:lnTo>
                    <a:pt x="10358" y="6656"/>
                  </a:lnTo>
                  <a:cubicBezTo>
                    <a:pt x="10478" y="6715"/>
                    <a:pt x="10549" y="6834"/>
                    <a:pt x="10549" y="6965"/>
                  </a:cubicBezTo>
                  <a:lnTo>
                    <a:pt x="10549" y="8144"/>
                  </a:lnTo>
                  <a:cubicBezTo>
                    <a:pt x="10549" y="8227"/>
                    <a:pt x="10620" y="8299"/>
                    <a:pt x="10716" y="8299"/>
                  </a:cubicBezTo>
                  <a:cubicBezTo>
                    <a:pt x="10799" y="8299"/>
                    <a:pt x="10882" y="8227"/>
                    <a:pt x="10882" y="8144"/>
                  </a:cubicBezTo>
                  <a:lnTo>
                    <a:pt x="10882" y="6965"/>
                  </a:lnTo>
                  <a:cubicBezTo>
                    <a:pt x="10823" y="6703"/>
                    <a:pt x="10692" y="6477"/>
                    <a:pt x="10466" y="6358"/>
                  </a:cubicBezTo>
                  <a:lnTo>
                    <a:pt x="9823" y="6025"/>
                  </a:lnTo>
                  <a:lnTo>
                    <a:pt x="9823" y="6013"/>
                  </a:lnTo>
                  <a:lnTo>
                    <a:pt x="9823" y="5691"/>
                  </a:lnTo>
                  <a:cubicBezTo>
                    <a:pt x="10097" y="5501"/>
                    <a:pt x="10275" y="5227"/>
                    <a:pt x="10311" y="4882"/>
                  </a:cubicBezTo>
                  <a:cubicBezTo>
                    <a:pt x="10430" y="4679"/>
                    <a:pt x="10489" y="4453"/>
                    <a:pt x="10489" y="4215"/>
                  </a:cubicBezTo>
                  <a:cubicBezTo>
                    <a:pt x="10489" y="3786"/>
                    <a:pt x="10287" y="3381"/>
                    <a:pt x="9954" y="3143"/>
                  </a:cubicBezTo>
                  <a:cubicBezTo>
                    <a:pt x="9977" y="3084"/>
                    <a:pt x="9989" y="3012"/>
                    <a:pt x="9989" y="2953"/>
                  </a:cubicBezTo>
                  <a:cubicBezTo>
                    <a:pt x="9989" y="2536"/>
                    <a:pt x="9620" y="2191"/>
                    <a:pt x="9156" y="2191"/>
                  </a:cubicBezTo>
                  <a:cubicBezTo>
                    <a:pt x="8692" y="2191"/>
                    <a:pt x="8323" y="2524"/>
                    <a:pt x="8323" y="2953"/>
                  </a:cubicBezTo>
                  <a:cubicBezTo>
                    <a:pt x="8323" y="3024"/>
                    <a:pt x="8334" y="3084"/>
                    <a:pt x="8346" y="3143"/>
                  </a:cubicBezTo>
                  <a:cubicBezTo>
                    <a:pt x="8156" y="3286"/>
                    <a:pt x="8013" y="3477"/>
                    <a:pt x="7906" y="3715"/>
                  </a:cubicBezTo>
                  <a:cubicBezTo>
                    <a:pt x="7858" y="3334"/>
                    <a:pt x="7834" y="2869"/>
                    <a:pt x="7787" y="2346"/>
                  </a:cubicBezTo>
                  <a:cubicBezTo>
                    <a:pt x="7739" y="1655"/>
                    <a:pt x="7489" y="1060"/>
                    <a:pt x="7060" y="643"/>
                  </a:cubicBezTo>
                  <a:cubicBezTo>
                    <a:pt x="6644" y="226"/>
                    <a:pt x="6072" y="0"/>
                    <a:pt x="5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p47"/>
            <p:cNvSpPr/>
            <p:nvPr/>
          </p:nvSpPr>
          <p:spPr>
            <a:xfrm>
              <a:off x="6089408" y="3637503"/>
              <a:ext cx="10662" cy="36029"/>
            </a:xfrm>
            <a:custGeom>
              <a:rect b="b" l="l" r="r" t="t"/>
              <a:pathLst>
                <a:path extrusionOk="0" h="1132" w="335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977"/>
                  </a:lnTo>
                  <a:cubicBezTo>
                    <a:pt x="1" y="1060"/>
                    <a:pt x="72" y="1132"/>
                    <a:pt x="167" y="1132"/>
                  </a:cubicBezTo>
                  <a:cubicBezTo>
                    <a:pt x="251" y="1132"/>
                    <a:pt x="322" y="1060"/>
                    <a:pt x="322" y="977"/>
                  </a:cubicBezTo>
                  <a:lnTo>
                    <a:pt x="322" y="167"/>
                  </a:lnTo>
                  <a:cubicBezTo>
                    <a:pt x="334" y="84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183" name="Google Shape;2183;p47"/>
          <p:cNvCxnSpPr>
            <a:endCxn id="2184" idx="1"/>
          </p:cNvCxnSpPr>
          <p:nvPr/>
        </p:nvCxnSpPr>
        <p:spPr>
          <a:xfrm>
            <a:off x="5663396" y="3229954"/>
            <a:ext cx="1267500" cy="15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med" w="med" type="diamond"/>
          </a:ln>
        </p:spPr>
      </p:cxnSp>
      <p:grpSp>
        <p:nvGrpSpPr>
          <p:cNvPr id="2185" name="Google Shape;2185;p47"/>
          <p:cNvGrpSpPr/>
          <p:nvPr/>
        </p:nvGrpSpPr>
        <p:grpSpPr>
          <a:xfrm>
            <a:off x="5098472" y="2960600"/>
            <a:ext cx="564921" cy="569391"/>
            <a:chOff x="796655" y="914385"/>
            <a:chExt cx="725094" cy="725617"/>
          </a:xfrm>
        </p:grpSpPr>
        <p:grpSp>
          <p:nvGrpSpPr>
            <p:cNvPr id="2186" name="Google Shape;2186;p47"/>
            <p:cNvGrpSpPr/>
            <p:nvPr/>
          </p:nvGrpSpPr>
          <p:grpSpPr>
            <a:xfrm>
              <a:off x="796655" y="914385"/>
              <a:ext cx="725094" cy="725617"/>
              <a:chOff x="1124009" y="1630463"/>
              <a:chExt cx="850650" cy="851363"/>
            </a:xfrm>
          </p:grpSpPr>
          <p:grpSp>
            <p:nvGrpSpPr>
              <p:cNvPr id="2187" name="Google Shape;2187;p47"/>
              <p:cNvGrpSpPr/>
              <p:nvPr/>
            </p:nvGrpSpPr>
            <p:grpSpPr>
              <a:xfrm flipH="1">
                <a:off x="1124009" y="1630463"/>
                <a:ext cx="850650" cy="851363"/>
                <a:chOff x="-623900" y="2924515"/>
                <a:chExt cx="700816" cy="701403"/>
              </a:xfrm>
            </p:grpSpPr>
            <p:sp>
              <p:nvSpPr>
                <p:cNvPr id="2188" name="Google Shape;2188;p47"/>
                <p:cNvSpPr/>
                <p:nvPr/>
              </p:nvSpPr>
              <p:spPr>
                <a:xfrm>
                  <a:off x="-623900" y="2924515"/>
                  <a:ext cx="700816" cy="700816"/>
                </a:xfrm>
                <a:custGeom>
                  <a:rect b="b" l="l" r="r" t="t"/>
                  <a:pathLst>
                    <a:path extrusionOk="0" h="32107" w="32107">
                      <a:moveTo>
                        <a:pt x="1" y="1"/>
                      </a:moveTo>
                      <a:lnTo>
                        <a:pt x="1" y="32107"/>
                      </a:lnTo>
                      <a:lnTo>
                        <a:pt x="32107" y="32107"/>
                      </a:lnTo>
                      <a:lnTo>
                        <a:pt x="3210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9" name="Google Shape;2189;p47"/>
                <p:cNvSpPr/>
                <p:nvPr/>
              </p:nvSpPr>
              <p:spPr>
                <a:xfrm>
                  <a:off x="-623703" y="2925082"/>
                  <a:ext cx="283037" cy="280396"/>
                </a:xfrm>
                <a:custGeom>
                  <a:rect b="b" l="l" r="r" t="t"/>
                  <a:pathLst>
                    <a:path extrusionOk="0" h="12846" w="12967">
                      <a:moveTo>
                        <a:pt x="12504" y="1"/>
                      </a:moveTo>
                      <a:lnTo>
                        <a:pt x="0" y="12382"/>
                      </a:lnTo>
                      <a:lnTo>
                        <a:pt x="0" y="12845"/>
                      </a:lnTo>
                      <a:lnTo>
                        <a:pt x="1296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0" name="Google Shape;2190;p47"/>
                <p:cNvSpPr/>
                <p:nvPr/>
              </p:nvSpPr>
              <p:spPr>
                <a:xfrm>
                  <a:off x="-623703" y="2925082"/>
                  <a:ext cx="226810" cy="224539"/>
                </a:xfrm>
                <a:custGeom>
                  <a:rect b="b" l="l" r="r" t="t"/>
                  <a:pathLst>
                    <a:path extrusionOk="0" h="10287" w="10391">
                      <a:moveTo>
                        <a:pt x="9928" y="1"/>
                      </a:moveTo>
                      <a:lnTo>
                        <a:pt x="0" y="9833"/>
                      </a:lnTo>
                      <a:lnTo>
                        <a:pt x="0" y="10287"/>
                      </a:lnTo>
                      <a:lnTo>
                        <a:pt x="1039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1" name="Google Shape;2191;p47"/>
                <p:cNvSpPr/>
                <p:nvPr/>
              </p:nvSpPr>
              <p:spPr>
                <a:xfrm>
                  <a:off x="-623703" y="2925082"/>
                  <a:ext cx="114376" cy="113241"/>
                </a:xfrm>
                <a:custGeom>
                  <a:rect b="b" l="l" r="r" t="t"/>
                  <a:pathLst>
                    <a:path extrusionOk="0" h="5188" w="5240">
                      <a:moveTo>
                        <a:pt x="4768" y="1"/>
                      </a:moveTo>
                      <a:lnTo>
                        <a:pt x="0" y="4725"/>
                      </a:lnTo>
                      <a:lnTo>
                        <a:pt x="0" y="5188"/>
                      </a:lnTo>
                      <a:lnTo>
                        <a:pt x="523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2" name="Google Shape;2192;p47"/>
                <p:cNvSpPr/>
                <p:nvPr/>
              </p:nvSpPr>
              <p:spPr>
                <a:xfrm>
                  <a:off x="-623703" y="2925082"/>
                  <a:ext cx="1724" cy="1943"/>
                </a:xfrm>
                <a:custGeom>
                  <a:rect b="b" l="l" r="r" t="t"/>
                  <a:pathLst>
                    <a:path extrusionOk="0" h="89" w="79">
                      <a:moveTo>
                        <a:pt x="0" y="1"/>
                      </a:moveTo>
                      <a:lnTo>
                        <a:pt x="0" y="88"/>
                      </a:lnTo>
                      <a:lnTo>
                        <a:pt x="7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3" name="Google Shape;2193;p47"/>
                <p:cNvSpPr/>
                <p:nvPr/>
              </p:nvSpPr>
              <p:spPr>
                <a:xfrm>
                  <a:off x="-623703" y="2925082"/>
                  <a:ext cx="170604" cy="168901"/>
                </a:xfrm>
                <a:custGeom>
                  <a:rect b="b" l="l" r="r" t="t"/>
                  <a:pathLst>
                    <a:path extrusionOk="0" h="7738" w="7816">
                      <a:moveTo>
                        <a:pt x="7352" y="1"/>
                      </a:moveTo>
                      <a:lnTo>
                        <a:pt x="0" y="7283"/>
                      </a:lnTo>
                      <a:lnTo>
                        <a:pt x="0" y="7737"/>
                      </a:lnTo>
                      <a:lnTo>
                        <a:pt x="781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4" name="Google Shape;2194;p47"/>
                <p:cNvSpPr/>
                <p:nvPr/>
              </p:nvSpPr>
              <p:spPr>
                <a:xfrm>
                  <a:off x="-623703" y="2925082"/>
                  <a:ext cx="58148" cy="57581"/>
                </a:xfrm>
                <a:custGeom>
                  <a:rect b="b" l="l" r="r" t="t"/>
                  <a:pathLst>
                    <a:path extrusionOk="0" h="2638" w="2664">
                      <a:moveTo>
                        <a:pt x="2192" y="1"/>
                      </a:moveTo>
                      <a:lnTo>
                        <a:pt x="0" y="2175"/>
                      </a:lnTo>
                      <a:lnTo>
                        <a:pt x="0" y="2638"/>
                      </a:lnTo>
                      <a:lnTo>
                        <a:pt x="266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5" name="Google Shape;2195;p47"/>
                <p:cNvSpPr/>
                <p:nvPr/>
              </p:nvSpPr>
              <p:spPr>
                <a:xfrm>
                  <a:off x="-623703" y="2925082"/>
                  <a:ext cx="339265" cy="336034"/>
                </a:xfrm>
                <a:custGeom>
                  <a:rect b="b" l="l" r="r" t="t"/>
                  <a:pathLst>
                    <a:path extrusionOk="0" h="15395" w="15543">
                      <a:moveTo>
                        <a:pt x="15080" y="1"/>
                      </a:moveTo>
                      <a:lnTo>
                        <a:pt x="0" y="14932"/>
                      </a:lnTo>
                      <a:lnTo>
                        <a:pt x="0" y="15395"/>
                      </a:lnTo>
                      <a:lnTo>
                        <a:pt x="1554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6" name="Google Shape;2196;p47"/>
                <p:cNvSpPr/>
                <p:nvPr/>
              </p:nvSpPr>
              <p:spPr>
                <a:xfrm>
                  <a:off x="-623703" y="2925082"/>
                  <a:ext cx="507926" cy="502993"/>
                </a:xfrm>
                <a:custGeom>
                  <a:rect b="b" l="l" r="r" t="t"/>
                  <a:pathLst>
                    <a:path extrusionOk="0" h="23044" w="23270">
                      <a:moveTo>
                        <a:pt x="22807" y="1"/>
                      </a:moveTo>
                      <a:lnTo>
                        <a:pt x="0" y="22581"/>
                      </a:lnTo>
                      <a:lnTo>
                        <a:pt x="0" y="23044"/>
                      </a:lnTo>
                      <a:lnTo>
                        <a:pt x="2327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7" name="Google Shape;2197;p47"/>
                <p:cNvSpPr/>
                <p:nvPr/>
              </p:nvSpPr>
              <p:spPr>
                <a:xfrm>
                  <a:off x="65988" y="3614984"/>
                  <a:ext cx="10892" cy="10892"/>
                </a:xfrm>
                <a:custGeom>
                  <a:rect b="b" l="l" r="r" t="t"/>
                  <a:pathLst>
                    <a:path extrusionOk="0" h="499" w="499">
                      <a:moveTo>
                        <a:pt x="499" y="0"/>
                      </a:moveTo>
                      <a:lnTo>
                        <a:pt x="1" y="498"/>
                      </a:lnTo>
                      <a:lnTo>
                        <a:pt x="464" y="498"/>
                      </a:lnTo>
                      <a:lnTo>
                        <a:pt x="499" y="463"/>
                      </a:lnTo>
                      <a:lnTo>
                        <a:pt x="49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8" name="Google Shape;2198;p47"/>
                <p:cNvSpPr/>
                <p:nvPr/>
              </p:nvSpPr>
              <p:spPr>
                <a:xfrm>
                  <a:off x="-46440" y="3503693"/>
                  <a:ext cx="123325" cy="122190"/>
                </a:xfrm>
                <a:custGeom>
                  <a:rect b="b" l="l" r="r" t="t"/>
                  <a:pathLst>
                    <a:path extrusionOk="0" h="5598" w="5650">
                      <a:moveTo>
                        <a:pt x="5650" y="0"/>
                      </a:moveTo>
                      <a:lnTo>
                        <a:pt x="0" y="5597"/>
                      </a:lnTo>
                      <a:lnTo>
                        <a:pt x="463" y="5597"/>
                      </a:lnTo>
                      <a:lnTo>
                        <a:pt x="5650" y="463"/>
                      </a:lnTo>
                      <a:lnTo>
                        <a:pt x="565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9" name="Google Shape;2199;p47"/>
                <p:cNvSpPr/>
                <p:nvPr/>
              </p:nvSpPr>
              <p:spPr>
                <a:xfrm>
                  <a:off x="-271513" y="3281088"/>
                  <a:ext cx="348411" cy="344809"/>
                </a:xfrm>
                <a:custGeom>
                  <a:rect b="b" l="l" r="r" t="t"/>
                  <a:pathLst>
                    <a:path extrusionOk="0" h="15797" w="15962">
                      <a:moveTo>
                        <a:pt x="15962" y="1"/>
                      </a:moveTo>
                      <a:lnTo>
                        <a:pt x="0" y="15796"/>
                      </a:lnTo>
                      <a:lnTo>
                        <a:pt x="472" y="15796"/>
                      </a:lnTo>
                      <a:lnTo>
                        <a:pt x="15962" y="455"/>
                      </a:lnTo>
                      <a:lnTo>
                        <a:pt x="1596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0" name="Google Shape;2200;p47"/>
                <p:cNvSpPr/>
                <p:nvPr/>
              </p:nvSpPr>
              <p:spPr>
                <a:xfrm>
                  <a:off x="-215114" y="3336745"/>
                  <a:ext cx="292008" cy="289149"/>
                </a:xfrm>
                <a:custGeom>
                  <a:rect b="b" l="l" r="r" t="t"/>
                  <a:pathLst>
                    <a:path extrusionOk="0" h="13247" w="13378">
                      <a:moveTo>
                        <a:pt x="13378" y="0"/>
                      </a:moveTo>
                      <a:lnTo>
                        <a:pt x="1" y="13246"/>
                      </a:lnTo>
                      <a:lnTo>
                        <a:pt x="464" y="13246"/>
                      </a:lnTo>
                      <a:lnTo>
                        <a:pt x="13378" y="463"/>
                      </a:lnTo>
                      <a:lnTo>
                        <a:pt x="1337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1" name="Google Shape;2201;p47"/>
                <p:cNvSpPr/>
                <p:nvPr/>
              </p:nvSpPr>
              <p:spPr>
                <a:xfrm>
                  <a:off x="-552615" y="3002849"/>
                  <a:ext cx="629527" cy="623066"/>
                </a:xfrm>
                <a:custGeom>
                  <a:rect b="b" l="l" r="r" t="t"/>
                  <a:pathLst>
                    <a:path extrusionOk="0" h="28545" w="28841">
                      <a:moveTo>
                        <a:pt x="28841" y="0"/>
                      </a:moveTo>
                      <a:lnTo>
                        <a:pt x="28526" y="315"/>
                      </a:lnTo>
                      <a:lnTo>
                        <a:pt x="28518" y="315"/>
                      </a:lnTo>
                      <a:lnTo>
                        <a:pt x="0" y="28544"/>
                      </a:lnTo>
                      <a:lnTo>
                        <a:pt x="463" y="28544"/>
                      </a:lnTo>
                      <a:lnTo>
                        <a:pt x="28640" y="655"/>
                      </a:lnTo>
                      <a:lnTo>
                        <a:pt x="28841" y="463"/>
                      </a:lnTo>
                      <a:lnTo>
                        <a:pt x="288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2" name="Google Shape;2202;p47"/>
                <p:cNvSpPr/>
                <p:nvPr/>
              </p:nvSpPr>
              <p:spPr>
                <a:xfrm>
                  <a:off x="-623703" y="2925082"/>
                  <a:ext cx="564154" cy="558653"/>
                </a:xfrm>
                <a:custGeom>
                  <a:rect b="b" l="l" r="r" t="t"/>
                  <a:pathLst>
                    <a:path extrusionOk="0" h="25594" w="25846">
                      <a:moveTo>
                        <a:pt x="25383" y="1"/>
                      </a:moveTo>
                      <a:lnTo>
                        <a:pt x="0" y="25131"/>
                      </a:lnTo>
                      <a:lnTo>
                        <a:pt x="0" y="25593"/>
                      </a:lnTo>
                      <a:lnTo>
                        <a:pt x="2584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3" name="Google Shape;2203;p47"/>
                <p:cNvSpPr/>
                <p:nvPr/>
              </p:nvSpPr>
              <p:spPr>
                <a:xfrm>
                  <a:off x="9785" y="3559328"/>
                  <a:ext cx="67098" cy="66552"/>
                </a:xfrm>
                <a:custGeom>
                  <a:rect b="b" l="l" r="r" t="t"/>
                  <a:pathLst>
                    <a:path extrusionOk="0" h="3049" w="3074">
                      <a:moveTo>
                        <a:pt x="3074" y="1"/>
                      </a:moveTo>
                      <a:lnTo>
                        <a:pt x="0" y="3048"/>
                      </a:lnTo>
                      <a:lnTo>
                        <a:pt x="463" y="3048"/>
                      </a:lnTo>
                      <a:lnTo>
                        <a:pt x="3074" y="464"/>
                      </a:lnTo>
                      <a:lnTo>
                        <a:pt x="307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4" name="Google Shape;2204;p47"/>
                <p:cNvSpPr/>
                <p:nvPr/>
              </p:nvSpPr>
              <p:spPr>
                <a:xfrm>
                  <a:off x="-158889" y="3392380"/>
                  <a:ext cx="235781" cy="233511"/>
                </a:xfrm>
                <a:custGeom>
                  <a:rect b="b" l="l" r="r" t="t"/>
                  <a:pathLst>
                    <a:path extrusionOk="0" h="10698" w="10802">
                      <a:moveTo>
                        <a:pt x="10802" y="1"/>
                      </a:moveTo>
                      <a:lnTo>
                        <a:pt x="1" y="10697"/>
                      </a:lnTo>
                      <a:lnTo>
                        <a:pt x="463" y="10697"/>
                      </a:lnTo>
                      <a:lnTo>
                        <a:pt x="10802" y="464"/>
                      </a:lnTo>
                      <a:lnTo>
                        <a:pt x="1080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5" name="Google Shape;2205;p47"/>
                <p:cNvSpPr/>
                <p:nvPr/>
              </p:nvSpPr>
              <p:spPr>
                <a:xfrm>
                  <a:off x="-383963" y="3169797"/>
                  <a:ext cx="460866" cy="456107"/>
                </a:xfrm>
                <a:custGeom>
                  <a:rect b="b" l="l" r="r" t="t"/>
                  <a:pathLst>
                    <a:path extrusionOk="0" h="20896" w="21114">
                      <a:moveTo>
                        <a:pt x="21114" y="0"/>
                      </a:moveTo>
                      <a:lnTo>
                        <a:pt x="1" y="20895"/>
                      </a:lnTo>
                      <a:lnTo>
                        <a:pt x="472" y="20895"/>
                      </a:lnTo>
                      <a:lnTo>
                        <a:pt x="21114" y="454"/>
                      </a:lnTo>
                      <a:lnTo>
                        <a:pt x="2111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6" name="Google Shape;2206;p47"/>
                <p:cNvSpPr/>
                <p:nvPr/>
              </p:nvSpPr>
              <p:spPr>
                <a:xfrm>
                  <a:off x="-440187" y="3113944"/>
                  <a:ext cx="517093" cy="511964"/>
                </a:xfrm>
                <a:custGeom>
                  <a:rect b="b" l="l" r="r" t="t"/>
                  <a:pathLst>
                    <a:path extrusionOk="0" h="23455" w="23690">
                      <a:moveTo>
                        <a:pt x="23690" y="1"/>
                      </a:moveTo>
                      <a:lnTo>
                        <a:pt x="1" y="23454"/>
                      </a:lnTo>
                      <a:lnTo>
                        <a:pt x="472" y="23454"/>
                      </a:lnTo>
                      <a:lnTo>
                        <a:pt x="23690" y="464"/>
                      </a:lnTo>
                      <a:lnTo>
                        <a:pt x="2369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7" name="Google Shape;2207;p47"/>
                <p:cNvSpPr/>
                <p:nvPr/>
              </p:nvSpPr>
              <p:spPr>
                <a:xfrm>
                  <a:off x="-623703" y="2925082"/>
                  <a:ext cx="676805" cy="669951"/>
                </a:xfrm>
                <a:custGeom>
                  <a:rect b="b" l="l" r="r" t="t"/>
                  <a:pathLst>
                    <a:path extrusionOk="0" h="30693" w="31007">
                      <a:moveTo>
                        <a:pt x="30543" y="1"/>
                      </a:moveTo>
                      <a:lnTo>
                        <a:pt x="29260" y="1267"/>
                      </a:lnTo>
                      <a:lnTo>
                        <a:pt x="0" y="30230"/>
                      </a:lnTo>
                      <a:lnTo>
                        <a:pt x="0" y="30693"/>
                      </a:lnTo>
                      <a:lnTo>
                        <a:pt x="29382" y="1608"/>
                      </a:lnTo>
                      <a:lnTo>
                        <a:pt x="29382" y="1616"/>
                      </a:lnTo>
                      <a:lnTo>
                        <a:pt x="3100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8" name="Google Shape;2208;p47"/>
                <p:cNvSpPr/>
                <p:nvPr/>
              </p:nvSpPr>
              <p:spPr>
                <a:xfrm>
                  <a:off x="-623703" y="2925082"/>
                  <a:ext cx="451720" cy="447355"/>
                </a:xfrm>
                <a:custGeom>
                  <a:rect b="b" l="l" r="r" t="t"/>
                  <a:pathLst>
                    <a:path extrusionOk="0" h="20495" w="20695">
                      <a:moveTo>
                        <a:pt x="20231" y="1"/>
                      </a:moveTo>
                      <a:lnTo>
                        <a:pt x="0" y="20031"/>
                      </a:lnTo>
                      <a:lnTo>
                        <a:pt x="0" y="20494"/>
                      </a:lnTo>
                      <a:lnTo>
                        <a:pt x="2069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9" name="Google Shape;2209;p47"/>
                <p:cNvSpPr/>
                <p:nvPr/>
              </p:nvSpPr>
              <p:spPr>
                <a:xfrm>
                  <a:off x="-102665" y="3448036"/>
                  <a:ext cx="179553" cy="177850"/>
                </a:xfrm>
                <a:custGeom>
                  <a:rect b="b" l="l" r="r" t="t"/>
                  <a:pathLst>
                    <a:path extrusionOk="0" h="8148" w="8226">
                      <a:moveTo>
                        <a:pt x="8226" y="1"/>
                      </a:moveTo>
                      <a:lnTo>
                        <a:pt x="0" y="8147"/>
                      </a:lnTo>
                      <a:lnTo>
                        <a:pt x="463" y="8147"/>
                      </a:lnTo>
                      <a:lnTo>
                        <a:pt x="8226" y="463"/>
                      </a:lnTo>
                      <a:lnTo>
                        <a:pt x="822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0" name="Google Shape;2210;p47"/>
                <p:cNvSpPr/>
                <p:nvPr/>
              </p:nvSpPr>
              <p:spPr>
                <a:xfrm>
                  <a:off x="-327738" y="3225257"/>
                  <a:ext cx="404638" cy="400644"/>
                </a:xfrm>
                <a:custGeom>
                  <a:rect b="b" l="l" r="r" t="t"/>
                  <a:pathLst>
                    <a:path extrusionOk="0" h="18355" w="18538">
                      <a:moveTo>
                        <a:pt x="18538" y="0"/>
                      </a:moveTo>
                      <a:lnTo>
                        <a:pt x="0" y="18354"/>
                      </a:lnTo>
                      <a:lnTo>
                        <a:pt x="472" y="18354"/>
                      </a:lnTo>
                      <a:lnTo>
                        <a:pt x="18538" y="463"/>
                      </a:lnTo>
                      <a:lnTo>
                        <a:pt x="1853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1" name="Google Shape;2211;p47"/>
                <p:cNvSpPr/>
                <p:nvPr/>
              </p:nvSpPr>
              <p:spPr>
                <a:xfrm>
                  <a:off x="-496412" y="3058309"/>
                  <a:ext cx="573321" cy="567602"/>
                </a:xfrm>
                <a:custGeom>
                  <a:rect b="b" l="l" r="r" t="t"/>
                  <a:pathLst>
                    <a:path extrusionOk="0" h="26004" w="26266">
                      <a:moveTo>
                        <a:pt x="26266" y="0"/>
                      </a:moveTo>
                      <a:lnTo>
                        <a:pt x="1" y="26003"/>
                      </a:lnTo>
                      <a:lnTo>
                        <a:pt x="464" y="26003"/>
                      </a:lnTo>
                      <a:lnTo>
                        <a:pt x="26266" y="463"/>
                      </a:lnTo>
                      <a:lnTo>
                        <a:pt x="2626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2" name="Google Shape;2212;p47"/>
                <p:cNvSpPr/>
                <p:nvPr/>
              </p:nvSpPr>
              <p:spPr>
                <a:xfrm>
                  <a:off x="-623703" y="2925082"/>
                  <a:ext cx="620578" cy="614291"/>
                </a:xfrm>
                <a:custGeom>
                  <a:rect b="b" l="l" r="r" t="t"/>
                  <a:pathLst>
                    <a:path extrusionOk="0" h="28143" w="28431">
                      <a:moveTo>
                        <a:pt x="27959" y="1"/>
                      </a:moveTo>
                      <a:lnTo>
                        <a:pt x="0" y="27680"/>
                      </a:lnTo>
                      <a:lnTo>
                        <a:pt x="0" y="28143"/>
                      </a:lnTo>
                      <a:lnTo>
                        <a:pt x="28116" y="307"/>
                      </a:lnTo>
                      <a:lnTo>
                        <a:pt x="28125" y="307"/>
                      </a:lnTo>
                      <a:lnTo>
                        <a:pt x="2843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3" name="Google Shape;2213;p47"/>
                <p:cNvSpPr/>
                <p:nvPr/>
              </p:nvSpPr>
              <p:spPr>
                <a:xfrm>
                  <a:off x="-623703" y="2925082"/>
                  <a:ext cx="395492" cy="391694"/>
                </a:xfrm>
                <a:custGeom>
                  <a:rect b="b" l="l" r="r" t="t"/>
                  <a:pathLst>
                    <a:path extrusionOk="0" h="17945" w="18119">
                      <a:moveTo>
                        <a:pt x="17656" y="1"/>
                      </a:moveTo>
                      <a:lnTo>
                        <a:pt x="0" y="17482"/>
                      </a:lnTo>
                      <a:lnTo>
                        <a:pt x="0" y="17944"/>
                      </a:lnTo>
                      <a:lnTo>
                        <a:pt x="1811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4" name="Google Shape;2214;p47"/>
                <p:cNvSpPr/>
                <p:nvPr/>
              </p:nvSpPr>
              <p:spPr>
                <a:xfrm>
                  <a:off x="-608840" y="2947192"/>
                  <a:ext cx="685755" cy="678726"/>
                </a:xfrm>
                <a:custGeom>
                  <a:rect b="b" l="l" r="r" t="t"/>
                  <a:pathLst>
                    <a:path extrusionOk="0" h="31095" w="31417">
                      <a:moveTo>
                        <a:pt x="31417" y="1"/>
                      </a:moveTo>
                      <a:lnTo>
                        <a:pt x="29836" y="1564"/>
                      </a:lnTo>
                      <a:lnTo>
                        <a:pt x="29836" y="1555"/>
                      </a:lnTo>
                      <a:lnTo>
                        <a:pt x="0" y="31094"/>
                      </a:lnTo>
                      <a:lnTo>
                        <a:pt x="463" y="31094"/>
                      </a:lnTo>
                      <a:lnTo>
                        <a:pt x="29958" y="1904"/>
                      </a:lnTo>
                      <a:lnTo>
                        <a:pt x="31417" y="464"/>
                      </a:lnTo>
                      <a:lnTo>
                        <a:pt x="3141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144" name="Google Shape;2144;p47"/>
              <p:cNvSpPr/>
              <p:nvPr/>
            </p:nvSpPr>
            <p:spPr>
              <a:xfrm>
                <a:off x="1172645" y="1679450"/>
                <a:ext cx="753300" cy="7533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15" name="Google Shape;2215;p47"/>
            <p:cNvSpPr/>
            <p:nvPr/>
          </p:nvSpPr>
          <p:spPr>
            <a:xfrm>
              <a:off x="944550" y="1062550"/>
              <a:ext cx="429300" cy="42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16" name="Google Shape;2216;p47"/>
          <p:cNvSpPr/>
          <p:nvPr/>
        </p:nvSpPr>
        <p:spPr>
          <a:xfrm>
            <a:off x="5248703" y="3123674"/>
            <a:ext cx="264476" cy="243290"/>
          </a:xfrm>
          <a:custGeom>
            <a:rect b="b" l="l" r="r" t="t"/>
            <a:pathLst>
              <a:path extrusionOk="0" h="11907" w="13038">
                <a:moveTo>
                  <a:pt x="6632" y="369"/>
                </a:moveTo>
                <a:cubicBezTo>
                  <a:pt x="6680" y="369"/>
                  <a:pt x="6704" y="405"/>
                  <a:pt x="6704" y="441"/>
                </a:cubicBezTo>
                <a:lnTo>
                  <a:pt x="6704" y="881"/>
                </a:lnTo>
                <a:cubicBezTo>
                  <a:pt x="6644" y="864"/>
                  <a:pt x="6582" y="855"/>
                  <a:pt x="6519" y="855"/>
                </a:cubicBezTo>
                <a:cubicBezTo>
                  <a:pt x="6457" y="855"/>
                  <a:pt x="6394" y="864"/>
                  <a:pt x="6335" y="881"/>
                </a:cubicBezTo>
                <a:lnTo>
                  <a:pt x="6335" y="441"/>
                </a:lnTo>
                <a:lnTo>
                  <a:pt x="6323" y="441"/>
                </a:lnTo>
                <a:cubicBezTo>
                  <a:pt x="6323" y="405"/>
                  <a:pt x="6347" y="369"/>
                  <a:pt x="6394" y="369"/>
                </a:cubicBezTo>
                <a:close/>
                <a:moveTo>
                  <a:pt x="6501" y="1251"/>
                </a:moveTo>
                <a:cubicBezTo>
                  <a:pt x="7061" y="1251"/>
                  <a:pt x="7275" y="2013"/>
                  <a:pt x="6763" y="2286"/>
                </a:cubicBezTo>
                <a:cubicBezTo>
                  <a:pt x="6692" y="2322"/>
                  <a:pt x="6585" y="2346"/>
                  <a:pt x="6501" y="2346"/>
                </a:cubicBezTo>
                <a:cubicBezTo>
                  <a:pt x="6204" y="2346"/>
                  <a:pt x="5954" y="2096"/>
                  <a:pt x="5954" y="1798"/>
                </a:cubicBezTo>
                <a:cubicBezTo>
                  <a:pt x="5954" y="1489"/>
                  <a:pt x="6204" y="1251"/>
                  <a:pt x="6501" y="1251"/>
                </a:cubicBezTo>
                <a:close/>
                <a:moveTo>
                  <a:pt x="2382" y="2429"/>
                </a:moveTo>
                <a:cubicBezTo>
                  <a:pt x="2560" y="2429"/>
                  <a:pt x="2703" y="2572"/>
                  <a:pt x="2703" y="2751"/>
                </a:cubicBezTo>
                <a:cubicBezTo>
                  <a:pt x="2703" y="2929"/>
                  <a:pt x="2560" y="3084"/>
                  <a:pt x="2382" y="3084"/>
                </a:cubicBezTo>
                <a:cubicBezTo>
                  <a:pt x="2215" y="3084"/>
                  <a:pt x="2048" y="2941"/>
                  <a:pt x="2048" y="2751"/>
                </a:cubicBezTo>
                <a:cubicBezTo>
                  <a:pt x="2048" y="2560"/>
                  <a:pt x="2203" y="2429"/>
                  <a:pt x="2382" y="2429"/>
                </a:cubicBezTo>
                <a:close/>
                <a:moveTo>
                  <a:pt x="10657" y="2429"/>
                </a:moveTo>
                <a:cubicBezTo>
                  <a:pt x="10835" y="2429"/>
                  <a:pt x="10978" y="2572"/>
                  <a:pt x="10978" y="2751"/>
                </a:cubicBezTo>
                <a:cubicBezTo>
                  <a:pt x="10978" y="2929"/>
                  <a:pt x="10835" y="3084"/>
                  <a:pt x="10657" y="3084"/>
                </a:cubicBezTo>
                <a:cubicBezTo>
                  <a:pt x="10478" y="3084"/>
                  <a:pt x="10323" y="2941"/>
                  <a:pt x="10323" y="2751"/>
                </a:cubicBezTo>
                <a:cubicBezTo>
                  <a:pt x="10323" y="2560"/>
                  <a:pt x="10478" y="2429"/>
                  <a:pt x="10657" y="2429"/>
                </a:cubicBezTo>
                <a:close/>
                <a:moveTo>
                  <a:pt x="2477" y="3441"/>
                </a:moveTo>
                <a:lnTo>
                  <a:pt x="3715" y="6025"/>
                </a:lnTo>
                <a:lnTo>
                  <a:pt x="1024" y="6025"/>
                </a:lnTo>
                <a:lnTo>
                  <a:pt x="2239" y="3441"/>
                </a:lnTo>
                <a:cubicBezTo>
                  <a:pt x="2275" y="3447"/>
                  <a:pt x="2316" y="3450"/>
                  <a:pt x="2358" y="3450"/>
                </a:cubicBezTo>
                <a:cubicBezTo>
                  <a:pt x="2400" y="3450"/>
                  <a:pt x="2441" y="3447"/>
                  <a:pt x="2477" y="3441"/>
                </a:cubicBezTo>
                <a:close/>
                <a:moveTo>
                  <a:pt x="10776" y="3441"/>
                </a:moveTo>
                <a:lnTo>
                  <a:pt x="11990" y="6025"/>
                </a:lnTo>
                <a:lnTo>
                  <a:pt x="9299" y="6025"/>
                </a:lnTo>
                <a:lnTo>
                  <a:pt x="10538" y="3441"/>
                </a:lnTo>
                <a:cubicBezTo>
                  <a:pt x="10573" y="3447"/>
                  <a:pt x="10612" y="3450"/>
                  <a:pt x="10652" y="3450"/>
                </a:cubicBezTo>
                <a:cubicBezTo>
                  <a:pt x="10692" y="3450"/>
                  <a:pt x="10734" y="3447"/>
                  <a:pt x="10776" y="3441"/>
                </a:cubicBezTo>
                <a:close/>
                <a:moveTo>
                  <a:pt x="4251" y="6418"/>
                </a:moveTo>
                <a:cubicBezTo>
                  <a:pt x="4322" y="6418"/>
                  <a:pt x="4382" y="6477"/>
                  <a:pt x="4382" y="6549"/>
                </a:cubicBezTo>
                <a:lnTo>
                  <a:pt x="4382" y="6668"/>
                </a:lnTo>
                <a:cubicBezTo>
                  <a:pt x="4382" y="6739"/>
                  <a:pt x="4322" y="6799"/>
                  <a:pt x="4251" y="6799"/>
                </a:cubicBezTo>
                <a:lnTo>
                  <a:pt x="501" y="6799"/>
                </a:lnTo>
                <a:cubicBezTo>
                  <a:pt x="429" y="6799"/>
                  <a:pt x="370" y="6739"/>
                  <a:pt x="370" y="6668"/>
                </a:cubicBezTo>
                <a:lnTo>
                  <a:pt x="370" y="6549"/>
                </a:lnTo>
                <a:cubicBezTo>
                  <a:pt x="370" y="6477"/>
                  <a:pt x="429" y="6418"/>
                  <a:pt x="501" y="6418"/>
                </a:cubicBezTo>
                <a:close/>
                <a:moveTo>
                  <a:pt x="12526" y="6418"/>
                </a:moveTo>
                <a:cubicBezTo>
                  <a:pt x="12597" y="6418"/>
                  <a:pt x="12657" y="6477"/>
                  <a:pt x="12657" y="6549"/>
                </a:cubicBezTo>
                <a:lnTo>
                  <a:pt x="12657" y="6668"/>
                </a:lnTo>
                <a:cubicBezTo>
                  <a:pt x="12657" y="6739"/>
                  <a:pt x="12597" y="6799"/>
                  <a:pt x="12526" y="6799"/>
                </a:cubicBezTo>
                <a:lnTo>
                  <a:pt x="8775" y="6799"/>
                </a:lnTo>
                <a:cubicBezTo>
                  <a:pt x="8704" y="6799"/>
                  <a:pt x="8644" y="6739"/>
                  <a:pt x="8644" y="6668"/>
                </a:cubicBezTo>
                <a:lnTo>
                  <a:pt x="8644" y="6549"/>
                </a:lnTo>
                <a:cubicBezTo>
                  <a:pt x="8644" y="6477"/>
                  <a:pt x="8704" y="6418"/>
                  <a:pt x="8775" y="6418"/>
                </a:cubicBezTo>
                <a:close/>
                <a:moveTo>
                  <a:pt x="3715" y="7168"/>
                </a:moveTo>
                <a:cubicBezTo>
                  <a:pt x="3525" y="7787"/>
                  <a:pt x="2953" y="8228"/>
                  <a:pt x="2298" y="8228"/>
                </a:cubicBezTo>
                <a:cubicBezTo>
                  <a:pt x="1644" y="8228"/>
                  <a:pt x="1084" y="7799"/>
                  <a:pt x="905" y="7168"/>
                </a:cubicBezTo>
                <a:close/>
                <a:moveTo>
                  <a:pt x="12145" y="7168"/>
                </a:moveTo>
                <a:cubicBezTo>
                  <a:pt x="11942" y="7787"/>
                  <a:pt x="11383" y="8228"/>
                  <a:pt x="10728" y="8228"/>
                </a:cubicBezTo>
                <a:cubicBezTo>
                  <a:pt x="10073" y="8228"/>
                  <a:pt x="9502" y="7799"/>
                  <a:pt x="9323" y="7168"/>
                </a:cubicBezTo>
                <a:close/>
                <a:moveTo>
                  <a:pt x="7942" y="10371"/>
                </a:moveTo>
                <a:cubicBezTo>
                  <a:pt x="8013" y="10371"/>
                  <a:pt x="8073" y="10430"/>
                  <a:pt x="8073" y="10502"/>
                </a:cubicBezTo>
                <a:lnTo>
                  <a:pt x="8073" y="10764"/>
                </a:lnTo>
                <a:lnTo>
                  <a:pt x="4918" y="10764"/>
                </a:lnTo>
                <a:lnTo>
                  <a:pt x="4918" y="10502"/>
                </a:lnTo>
                <a:cubicBezTo>
                  <a:pt x="4918" y="10430"/>
                  <a:pt x="4977" y="10371"/>
                  <a:pt x="5049" y="10371"/>
                </a:cubicBezTo>
                <a:close/>
                <a:moveTo>
                  <a:pt x="6382" y="0"/>
                </a:moveTo>
                <a:cubicBezTo>
                  <a:pt x="6132" y="0"/>
                  <a:pt x="5930" y="203"/>
                  <a:pt x="5930" y="441"/>
                </a:cubicBezTo>
                <a:lnTo>
                  <a:pt x="5930" y="1060"/>
                </a:lnTo>
                <a:cubicBezTo>
                  <a:pt x="5692" y="1251"/>
                  <a:pt x="5549" y="1536"/>
                  <a:pt x="5561" y="1858"/>
                </a:cubicBezTo>
                <a:lnTo>
                  <a:pt x="3703" y="2370"/>
                </a:lnTo>
                <a:cubicBezTo>
                  <a:pt x="3477" y="2429"/>
                  <a:pt x="3251" y="2465"/>
                  <a:pt x="3037" y="2501"/>
                </a:cubicBezTo>
                <a:cubicBezTo>
                  <a:pt x="2929" y="2227"/>
                  <a:pt x="2679" y="2036"/>
                  <a:pt x="2382" y="2036"/>
                </a:cubicBezTo>
                <a:cubicBezTo>
                  <a:pt x="1989" y="2036"/>
                  <a:pt x="1679" y="2346"/>
                  <a:pt x="1679" y="2739"/>
                </a:cubicBezTo>
                <a:cubicBezTo>
                  <a:pt x="1679" y="2941"/>
                  <a:pt x="1763" y="3132"/>
                  <a:pt x="1917" y="3275"/>
                </a:cubicBezTo>
                <a:lnTo>
                  <a:pt x="608" y="6025"/>
                </a:lnTo>
                <a:lnTo>
                  <a:pt x="501" y="6025"/>
                </a:lnTo>
                <a:cubicBezTo>
                  <a:pt x="215" y="6025"/>
                  <a:pt x="1" y="6251"/>
                  <a:pt x="1" y="6525"/>
                </a:cubicBezTo>
                <a:lnTo>
                  <a:pt x="1" y="6644"/>
                </a:lnTo>
                <a:cubicBezTo>
                  <a:pt x="1" y="6930"/>
                  <a:pt x="215" y="7156"/>
                  <a:pt x="501" y="7156"/>
                </a:cubicBezTo>
                <a:cubicBezTo>
                  <a:pt x="691" y="7989"/>
                  <a:pt x="1441" y="8585"/>
                  <a:pt x="2298" y="8585"/>
                </a:cubicBezTo>
                <a:cubicBezTo>
                  <a:pt x="3168" y="8585"/>
                  <a:pt x="3906" y="7978"/>
                  <a:pt x="4108" y="7156"/>
                </a:cubicBezTo>
                <a:lnTo>
                  <a:pt x="4251" y="7156"/>
                </a:lnTo>
                <a:cubicBezTo>
                  <a:pt x="4537" y="7156"/>
                  <a:pt x="4763" y="6930"/>
                  <a:pt x="4763" y="6644"/>
                </a:cubicBezTo>
                <a:lnTo>
                  <a:pt x="4763" y="6525"/>
                </a:lnTo>
                <a:cubicBezTo>
                  <a:pt x="4763" y="6251"/>
                  <a:pt x="4537" y="6025"/>
                  <a:pt x="4251" y="6025"/>
                </a:cubicBezTo>
                <a:lnTo>
                  <a:pt x="4144" y="6025"/>
                </a:lnTo>
                <a:lnTo>
                  <a:pt x="2834" y="3275"/>
                </a:lnTo>
                <a:cubicBezTo>
                  <a:pt x="2953" y="3167"/>
                  <a:pt x="3037" y="3036"/>
                  <a:pt x="3060" y="2870"/>
                </a:cubicBezTo>
                <a:cubicBezTo>
                  <a:pt x="3310" y="2846"/>
                  <a:pt x="3549" y="2798"/>
                  <a:pt x="3787" y="2727"/>
                </a:cubicBezTo>
                <a:lnTo>
                  <a:pt x="5656" y="2215"/>
                </a:lnTo>
                <a:cubicBezTo>
                  <a:pt x="5716" y="2346"/>
                  <a:pt x="5811" y="2453"/>
                  <a:pt x="5918" y="2548"/>
                </a:cubicBezTo>
                <a:lnTo>
                  <a:pt x="5918" y="10002"/>
                </a:lnTo>
                <a:lnTo>
                  <a:pt x="5037" y="10002"/>
                </a:lnTo>
                <a:cubicBezTo>
                  <a:pt x="4763" y="10002"/>
                  <a:pt x="4537" y="10228"/>
                  <a:pt x="4537" y="10502"/>
                </a:cubicBezTo>
                <a:lnTo>
                  <a:pt x="4537" y="10776"/>
                </a:lnTo>
                <a:cubicBezTo>
                  <a:pt x="4299" y="10823"/>
                  <a:pt x="4120" y="11026"/>
                  <a:pt x="4120" y="11276"/>
                </a:cubicBezTo>
                <a:lnTo>
                  <a:pt x="4120" y="11395"/>
                </a:lnTo>
                <a:cubicBezTo>
                  <a:pt x="4120" y="11680"/>
                  <a:pt x="4346" y="11907"/>
                  <a:pt x="4620" y="11907"/>
                </a:cubicBezTo>
                <a:lnTo>
                  <a:pt x="6049" y="11907"/>
                </a:lnTo>
                <a:cubicBezTo>
                  <a:pt x="6156" y="11907"/>
                  <a:pt x="6251" y="11811"/>
                  <a:pt x="6251" y="11704"/>
                </a:cubicBezTo>
                <a:cubicBezTo>
                  <a:pt x="6251" y="11609"/>
                  <a:pt x="6156" y="11514"/>
                  <a:pt x="6049" y="11514"/>
                </a:cubicBezTo>
                <a:lnTo>
                  <a:pt x="4620" y="11514"/>
                </a:lnTo>
                <a:cubicBezTo>
                  <a:pt x="4549" y="11514"/>
                  <a:pt x="4489" y="11454"/>
                  <a:pt x="4489" y="11383"/>
                </a:cubicBezTo>
                <a:lnTo>
                  <a:pt x="4489" y="11264"/>
                </a:lnTo>
                <a:cubicBezTo>
                  <a:pt x="4489" y="11192"/>
                  <a:pt x="4549" y="11133"/>
                  <a:pt x="4620" y="11133"/>
                </a:cubicBezTo>
                <a:lnTo>
                  <a:pt x="8371" y="11133"/>
                </a:lnTo>
                <a:cubicBezTo>
                  <a:pt x="8454" y="11133"/>
                  <a:pt x="8513" y="11192"/>
                  <a:pt x="8513" y="11264"/>
                </a:cubicBezTo>
                <a:lnTo>
                  <a:pt x="8513" y="11383"/>
                </a:lnTo>
                <a:cubicBezTo>
                  <a:pt x="8513" y="11454"/>
                  <a:pt x="8454" y="11514"/>
                  <a:pt x="8371" y="11514"/>
                </a:cubicBezTo>
                <a:lnTo>
                  <a:pt x="6930" y="11514"/>
                </a:lnTo>
                <a:cubicBezTo>
                  <a:pt x="6823" y="11514"/>
                  <a:pt x="6739" y="11609"/>
                  <a:pt x="6739" y="11704"/>
                </a:cubicBezTo>
                <a:cubicBezTo>
                  <a:pt x="6739" y="11811"/>
                  <a:pt x="6823" y="11907"/>
                  <a:pt x="6930" y="11907"/>
                </a:cubicBezTo>
                <a:lnTo>
                  <a:pt x="8371" y="11907"/>
                </a:lnTo>
                <a:cubicBezTo>
                  <a:pt x="8656" y="11907"/>
                  <a:pt x="8883" y="11680"/>
                  <a:pt x="8883" y="11395"/>
                </a:cubicBezTo>
                <a:lnTo>
                  <a:pt x="8883" y="11276"/>
                </a:lnTo>
                <a:cubicBezTo>
                  <a:pt x="8883" y="11026"/>
                  <a:pt x="8692" y="10799"/>
                  <a:pt x="8454" y="10776"/>
                </a:cubicBezTo>
                <a:lnTo>
                  <a:pt x="8454" y="10502"/>
                </a:lnTo>
                <a:cubicBezTo>
                  <a:pt x="8454" y="10228"/>
                  <a:pt x="8228" y="10002"/>
                  <a:pt x="7942" y="10002"/>
                </a:cubicBezTo>
                <a:lnTo>
                  <a:pt x="7061" y="10002"/>
                </a:lnTo>
                <a:lnTo>
                  <a:pt x="7061" y="7049"/>
                </a:lnTo>
                <a:cubicBezTo>
                  <a:pt x="7061" y="6954"/>
                  <a:pt x="6978" y="6858"/>
                  <a:pt x="6870" y="6858"/>
                </a:cubicBezTo>
                <a:cubicBezTo>
                  <a:pt x="6763" y="6858"/>
                  <a:pt x="6680" y="6954"/>
                  <a:pt x="6680" y="7049"/>
                </a:cubicBezTo>
                <a:lnTo>
                  <a:pt x="6680" y="10002"/>
                </a:lnTo>
                <a:lnTo>
                  <a:pt x="6311" y="10002"/>
                </a:lnTo>
                <a:lnTo>
                  <a:pt x="6311" y="2727"/>
                </a:lnTo>
                <a:cubicBezTo>
                  <a:pt x="6370" y="2739"/>
                  <a:pt x="6430" y="2745"/>
                  <a:pt x="6491" y="2745"/>
                </a:cubicBezTo>
                <a:cubicBezTo>
                  <a:pt x="6552" y="2745"/>
                  <a:pt x="6614" y="2739"/>
                  <a:pt x="6680" y="2727"/>
                </a:cubicBezTo>
                <a:lnTo>
                  <a:pt x="6680" y="6156"/>
                </a:lnTo>
                <a:cubicBezTo>
                  <a:pt x="6680" y="6263"/>
                  <a:pt x="6763" y="6358"/>
                  <a:pt x="6870" y="6358"/>
                </a:cubicBezTo>
                <a:cubicBezTo>
                  <a:pt x="6978" y="6358"/>
                  <a:pt x="7061" y="6263"/>
                  <a:pt x="7061" y="6156"/>
                </a:cubicBezTo>
                <a:lnTo>
                  <a:pt x="7061" y="2548"/>
                </a:lnTo>
                <a:cubicBezTo>
                  <a:pt x="7180" y="2453"/>
                  <a:pt x="7275" y="2346"/>
                  <a:pt x="7335" y="2215"/>
                </a:cubicBezTo>
                <a:lnTo>
                  <a:pt x="9228" y="2739"/>
                </a:lnTo>
                <a:cubicBezTo>
                  <a:pt x="9466" y="2798"/>
                  <a:pt x="9716" y="2858"/>
                  <a:pt x="9954" y="2882"/>
                </a:cubicBezTo>
                <a:cubicBezTo>
                  <a:pt x="9978" y="3048"/>
                  <a:pt x="10073" y="3179"/>
                  <a:pt x="10180" y="3287"/>
                </a:cubicBezTo>
                <a:lnTo>
                  <a:pt x="8871" y="6037"/>
                </a:lnTo>
                <a:lnTo>
                  <a:pt x="8764" y="6037"/>
                </a:lnTo>
                <a:cubicBezTo>
                  <a:pt x="8478" y="6037"/>
                  <a:pt x="8252" y="6263"/>
                  <a:pt x="8252" y="6549"/>
                </a:cubicBezTo>
                <a:lnTo>
                  <a:pt x="8252" y="6668"/>
                </a:lnTo>
                <a:cubicBezTo>
                  <a:pt x="8252" y="6954"/>
                  <a:pt x="8478" y="7168"/>
                  <a:pt x="8764" y="7168"/>
                </a:cubicBezTo>
                <a:lnTo>
                  <a:pt x="8906" y="7168"/>
                </a:lnTo>
                <a:cubicBezTo>
                  <a:pt x="9109" y="8001"/>
                  <a:pt x="9847" y="8597"/>
                  <a:pt x="10716" y="8597"/>
                </a:cubicBezTo>
                <a:cubicBezTo>
                  <a:pt x="11573" y="8597"/>
                  <a:pt x="12323" y="7989"/>
                  <a:pt x="12514" y="7168"/>
                </a:cubicBezTo>
                <a:cubicBezTo>
                  <a:pt x="12800" y="7168"/>
                  <a:pt x="13014" y="6954"/>
                  <a:pt x="13014" y="6668"/>
                </a:cubicBezTo>
                <a:lnTo>
                  <a:pt x="13014" y="6549"/>
                </a:lnTo>
                <a:cubicBezTo>
                  <a:pt x="13038" y="6263"/>
                  <a:pt x="12812" y="6025"/>
                  <a:pt x="12526" y="6025"/>
                </a:cubicBezTo>
                <a:lnTo>
                  <a:pt x="12419" y="6025"/>
                </a:lnTo>
                <a:lnTo>
                  <a:pt x="11109" y="3275"/>
                </a:lnTo>
                <a:cubicBezTo>
                  <a:pt x="11264" y="3144"/>
                  <a:pt x="11347" y="2965"/>
                  <a:pt x="11347" y="2739"/>
                </a:cubicBezTo>
                <a:cubicBezTo>
                  <a:pt x="11347" y="2346"/>
                  <a:pt x="11038" y="2036"/>
                  <a:pt x="10657" y="2036"/>
                </a:cubicBezTo>
                <a:cubicBezTo>
                  <a:pt x="10359" y="2036"/>
                  <a:pt x="10097" y="2227"/>
                  <a:pt x="10002" y="2501"/>
                </a:cubicBezTo>
                <a:cubicBezTo>
                  <a:pt x="9776" y="2465"/>
                  <a:pt x="9549" y="2429"/>
                  <a:pt x="9323" y="2370"/>
                </a:cubicBezTo>
                <a:lnTo>
                  <a:pt x="7442" y="1846"/>
                </a:lnTo>
                <a:cubicBezTo>
                  <a:pt x="7454" y="1536"/>
                  <a:pt x="7323" y="1239"/>
                  <a:pt x="7061" y="1060"/>
                </a:cubicBezTo>
                <a:lnTo>
                  <a:pt x="7061" y="441"/>
                </a:lnTo>
                <a:cubicBezTo>
                  <a:pt x="7061" y="191"/>
                  <a:pt x="6859" y="0"/>
                  <a:pt x="66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17" name="Google Shape;2217;p47"/>
          <p:cNvGrpSpPr/>
          <p:nvPr/>
        </p:nvGrpSpPr>
        <p:grpSpPr>
          <a:xfrm>
            <a:off x="6898596" y="2960588"/>
            <a:ext cx="564921" cy="569391"/>
            <a:chOff x="796655" y="914385"/>
            <a:chExt cx="725094" cy="725617"/>
          </a:xfrm>
        </p:grpSpPr>
        <p:grpSp>
          <p:nvGrpSpPr>
            <p:cNvPr id="2218" name="Google Shape;2218;p47"/>
            <p:cNvGrpSpPr/>
            <p:nvPr/>
          </p:nvGrpSpPr>
          <p:grpSpPr>
            <a:xfrm>
              <a:off x="796655" y="914385"/>
              <a:ext cx="725094" cy="725617"/>
              <a:chOff x="1124009" y="1630463"/>
              <a:chExt cx="850650" cy="851363"/>
            </a:xfrm>
          </p:grpSpPr>
          <p:grpSp>
            <p:nvGrpSpPr>
              <p:cNvPr id="2219" name="Google Shape;2219;p47"/>
              <p:cNvGrpSpPr/>
              <p:nvPr/>
            </p:nvGrpSpPr>
            <p:grpSpPr>
              <a:xfrm flipH="1">
                <a:off x="1124009" y="1630463"/>
                <a:ext cx="850650" cy="851363"/>
                <a:chOff x="-623900" y="2924515"/>
                <a:chExt cx="700816" cy="701403"/>
              </a:xfrm>
            </p:grpSpPr>
            <p:sp>
              <p:nvSpPr>
                <p:cNvPr id="2220" name="Google Shape;2220;p47"/>
                <p:cNvSpPr/>
                <p:nvPr/>
              </p:nvSpPr>
              <p:spPr>
                <a:xfrm>
                  <a:off x="-623900" y="2924515"/>
                  <a:ext cx="700816" cy="700816"/>
                </a:xfrm>
                <a:custGeom>
                  <a:rect b="b" l="l" r="r" t="t"/>
                  <a:pathLst>
                    <a:path extrusionOk="0" h="32107" w="32107">
                      <a:moveTo>
                        <a:pt x="1" y="1"/>
                      </a:moveTo>
                      <a:lnTo>
                        <a:pt x="1" y="32107"/>
                      </a:lnTo>
                      <a:lnTo>
                        <a:pt x="32107" y="32107"/>
                      </a:lnTo>
                      <a:lnTo>
                        <a:pt x="3210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1" name="Google Shape;2221;p47"/>
                <p:cNvSpPr/>
                <p:nvPr/>
              </p:nvSpPr>
              <p:spPr>
                <a:xfrm>
                  <a:off x="-623703" y="2925082"/>
                  <a:ext cx="283037" cy="280396"/>
                </a:xfrm>
                <a:custGeom>
                  <a:rect b="b" l="l" r="r" t="t"/>
                  <a:pathLst>
                    <a:path extrusionOk="0" h="12846" w="12967">
                      <a:moveTo>
                        <a:pt x="12504" y="1"/>
                      </a:moveTo>
                      <a:lnTo>
                        <a:pt x="0" y="12382"/>
                      </a:lnTo>
                      <a:lnTo>
                        <a:pt x="0" y="12845"/>
                      </a:lnTo>
                      <a:lnTo>
                        <a:pt x="1296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2" name="Google Shape;2222;p47"/>
                <p:cNvSpPr/>
                <p:nvPr/>
              </p:nvSpPr>
              <p:spPr>
                <a:xfrm>
                  <a:off x="-623703" y="2925082"/>
                  <a:ext cx="226810" cy="224539"/>
                </a:xfrm>
                <a:custGeom>
                  <a:rect b="b" l="l" r="r" t="t"/>
                  <a:pathLst>
                    <a:path extrusionOk="0" h="10287" w="10391">
                      <a:moveTo>
                        <a:pt x="9928" y="1"/>
                      </a:moveTo>
                      <a:lnTo>
                        <a:pt x="0" y="9833"/>
                      </a:lnTo>
                      <a:lnTo>
                        <a:pt x="0" y="10287"/>
                      </a:lnTo>
                      <a:lnTo>
                        <a:pt x="1039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3" name="Google Shape;2223;p47"/>
                <p:cNvSpPr/>
                <p:nvPr/>
              </p:nvSpPr>
              <p:spPr>
                <a:xfrm>
                  <a:off x="-623703" y="2925082"/>
                  <a:ext cx="114376" cy="113241"/>
                </a:xfrm>
                <a:custGeom>
                  <a:rect b="b" l="l" r="r" t="t"/>
                  <a:pathLst>
                    <a:path extrusionOk="0" h="5188" w="5240">
                      <a:moveTo>
                        <a:pt x="4768" y="1"/>
                      </a:moveTo>
                      <a:lnTo>
                        <a:pt x="0" y="4725"/>
                      </a:lnTo>
                      <a:lnTo>
                        <a:pt x="0" y="5188"/>
                      </a:lnTo>
                      <a:lnTo>
                        <a:pt x="523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4" name="Google Shape;2224;p47"/>
                <p:cNvSpPr/>
                <p:nvPr/>
              </p:nvSpPr>
              <p:spPr>
                <a:xfrm>
                  <a:off x="-623703" y="2925082"/>
                  <a:ext cx="1724" cy="1943"/>
                </a:xfrm>
                <a:custGeom>
                  <a:rect b="b" l="l" r="r" t="t"/>
                  <a:pathLst>
                    <a:path extrusionOk="0" h="89" w="79">
                      <a:moveTo>
                        <a:pt x="0" y="1"/>
                      </a:moveTo>
                      <a:lnTo>
                        <a:pt x="0" y="88"/>
                      </a:lnTo>
                      <a:lnTo>
                        <a:pt x="7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5" name="Google Shape;2225;p47"/>
                <p:cNvSpPr/>
                <p:nvPr/>
              </p:nvSpPr>
              <p:spPr>
                <a:xfrm>
                  <a:off x="-623703" y="2925082"/>
                  <a:ext cx="170604" cy="168901"/>
                </a:xfrm>
                <a:custGeom>
                  <a:rect b="b" l="l" r="r" t="t"/>
                  <a:pathLst>
                    <a:path extrusionOk="0" h="7738" w="7816">
                      <a:moveTo>
                        <a:pt x="7352" y="1"/>
                      </a:moveTo>
                      <a:lnTo>
                        <a:pt x="0" y="7283"/>
                      </a:lnTo>
                      <a:lnTo>
                        <a:pt x="0" y="7737"/>
                      </a:lnTo>
                      <a:lnTo>
                        <a:pt x="781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6" name="Google Shape;2226;p47"/>
                <p:cNvSpPr/>
                <p:nvPr/>
              </p:nvSpPr>
              <p:spPr>
                <a:xfrm>
                  <a:off x="-623703" y="2925082"/>
                  <a:ext cx="58148" cy="57581"/>
                </a:xfrm>
                <a:custGeom>
                  <a:rect b="b" l="l" r="r" t="t"/>
                  <a:pathLst>
                    <a:path extrusionOk="0" h="2638" w="2664">
                      <a:moveTo>
                        <a:pt x="2192" y="1"/>
                      </a:moveTo>
                      <a:lnTo>
                        <a:pt x="0" y="2175"/>
                      </a:lnTo>
                      <a:lnTo>
                        <a:pt x="0" y="2638"/>
                      </a:lnTo>
                      <a:lnTo>
                        <a:pt x="266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7" name="Google Shape;2227;p47"/>
                <p:cNvSpPr/>
                <p:nvPr/>
              </p:nvSpPr>
              <p:spPr>
                <a:xfrm>
                  <a:off x="-623703" y="2925082"/>
                  <a:ext cx="339265" cy="336034"/>
                </a:xfrm>
                <a:custGeom>
                  <a:rect b="b" l="l" r="r" t="t"/>
                  <a:pathLst>
                    <a:path extrusionOk="0" h="15395" w="15543">
                      <a:moveTo>
                        <a:pt x="15080" y="1"/>
                      </a:moveTo>
                      <a:lnTo>
                        <a:pt x="0" y="14932"/>
                      </a:lnTo>
                      <a:lnTo>
                        <a:pt x="0" y="15395"/>
                      </a:lnTo>
                      <a:lnTo>
                        <a:pt x="1554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8" name="Google Shape;2228;p47"/>
                <p:cNvSpPr/>
                <p:nvPr/>
              </p:nvSpPr>
              <p:spPr>
                <a:xfrm>
                  <a:off x="-623703" y="2925082"/>
                  <a:ext cx="507926" cy="502993"/>
                </a:xfrm>
                <a:custGeom>
                  <a:rect b="b" l="l" r="r" t="t"/>
                  <a:pathLst>
                    <a:path extrusionOk="0" h="23044" w="23270">
                      <a:moveTo>
                        <a:pt x="22807" y="1"/>
                      </a:moveTo>
                      <a:lnTo>
                        <a:pt x="0" y="22581"/>
                      </a:lnTo>
                      <a:lnTo>
                        <a:pt x="0" y="23044"/>
                      </a:lnTo>
                      <a:lnTo>
                        <a:pt x="2327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9" name="Google Shape;2229;p47"/>
                <p:cNvSpPr/>
                <p:nvPr/>
              </p:nvSpPr>
              <p:spPr>
                <a:xfrm>
                  <a:off x="65988" y="3614984"/>
                  <a:ext cx="10892" cy="10892"/>
                </a:xfrm>
                <a:custGeom>
                  <a:rect b="b" l="l" r="r" t="t"/>
                  <a:pathLst>
                    <a:path extrusionOk="0" h="499" w="499">
                      <a:moveTo>
                        <a:pt x="499" y="0"/>
                      </a:moveTo>
                      <a:lnTo>
                        <a:pt x="1" y="498"/>
                      </a:lnTo>
                      <a:lnTo>
                        <a:pt x="464" y="498"/>
                      </a:lnTo>
                      <a:lnTo>
                        <a:pt x="499" y="463"/>
                      </a:lnTo>
                      <a:lnTo>
                        <a:pt x="49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0" name="Google Shape;2230;p47"/>
                <p:cNvSpPr/>
                <p:nvPr/>
              </p:nvSpPr>
              <p:spPr>
                <a:xfrm>
                  <a:off x="-46440" y="3503693"/>
                  <a:ext cx="123325" cy="122190"/>
                </a:xfrm>
                <a:custGeom>
                  <a:rect b="b" l="l" r="r" t="t"/>
                  <a:pathLst>
                    <a:path extrusionOk="0" h="5598" w="5650">
                      <a:moveTo>
                        <a:pt x="5650" y="0"/>
                      </a:moveTo>
                      <a:lnTo>
                        <a:pt x="0" y="5597"/>
                      </a:lnTo>
                      <a:lnTo>
                        <a:pt x="463" y="5597"/>
                      </a:lnTo>
                      <a:lnTo>
                        <a:pt x="5650" y="463"/>
                      </a:lnTo>
                      <a:lnTo>
                        <a:pt x="565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1" name="Google Shape;2231;p47"/>
                <p:cNvSpPr/>
                <p:nvPr/>
              </p:nvSpPr>
              <p:spPr>
                <a:xfrm>
                  <a:off x="-271513" y="3281088"/>
                  <a:ext cx="348411" cy="344809"/>
                </a:xfrm>
                <a:custGeom>
                  <a:rect b="b" l="l" r="r" t="t"/>
                  <a:pathLst>
                    <a:path extrusionOk="0" h="15797" w="15962">
                      <a:moveTo>
                        <a:pt x="15962" y="1"/>
                      </a:moveTo>
                      <a:lnTo>
                        <a:pt x="0" y="15796"/>
                      </a:lnTo>
                      <a:lnTo>
                        <a:pt x="472" y="15796"/>
                      </a:lnTo>
                      <a:lnTo>
                        <a:pt x="15962" y="455"/>
                      </a:lnTo>
                      <a:lnTo>
                        <a:pt x="1596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2" name="Google Shape;2232;p47"/>
                <p:cNvSpPr/>
                <p:nvPr/>
              </p:nvSpPr>
              <p:spPr>
                <a:xfrm>
                  <a:off x="-215114" y="3336745"/>
                  <a:ext cx="292008" cy="289149"/>
                </a:xfrm>
                <a:custGeom>
                  <a:rect b="b" l="l" r="r" t="t"/>
                  <a:pathLst>
                    <a:path extrusionOk="0" h="13247" w="13378">
                      <a:moveTo>
                        <a:pt x="13378" y="0"/>
                      </a:moveTo>
                      <a:lnTo>
                        <a:pt x="1" y="13246"/>
                      </a:lnTo>
                      <a:lnTo>
                        <a:pt x="464" y="13246"/>
                      </a:lnTo>
                      <a:lnTo>
                        <a:pt x="13378" y="463"/>
                      </a:lnTo>
                      <a:lnTo>
                        <a:pt x="1337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3" name="Google Shape;2233;p47"/>
                <p:cNvSpPr/>
                <p:nvPr/>
              </p:nvSpPr>
              <p:spPr>
                <a:xfrm>
                  <a:off x="-552615" y="3002849"/>
                  <a:ext cx="629527" cy="623066"/>
                </a:xfrm>
                <a:custGeom>
                  <a:rect b="b" l="l" r="r" t="t"/>
                  <a:pathLst>
                    <a:path extrusionOk="0" h="28545" w="28841">
                      <a:moveTo>
                        <a:pt x="28841" y="0"/>
                      </a:moveTo>
                      <a:lnTo>
                        <a:pt x="28526" y="315"/>
                      </a:lnTo>
                      <a:lnTo>
                        <a:pt x="28518" y="315"/>
                      </a:lnTo>
                      <a:lnTo>
                        <a:pt x="0" y="28544"/>
                      </a:lnTo>
                      <a:lnTo>
                        <a:pt x="463" y="28544"/>
                      </a:lnTo>
                      <a:lnTo>
                        <a:pt x="28640" y="655"/>
                      </a:lnTo>
                      <a:lnTo>
                        <a:pt x="28841" y="463"/>
                      </a:lnTo>
                      <a:lnTo>
                        <a:pt x="288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4" name="Google Shape;2234;p47"/>
                <p:cNvSpPr/>
                <p:nvPr/>
              </p:nvSpPr>
              <p:spPr>
                <a:xfrm>
                  <a:off x="-623703" y="2925082"/>
                  <a:ext cx="564154" cy="558653"/>
                </a:xfrm>
                <a:custGeom>
                  <a:rect b="b" l="l" r="r" t="t"/>
                  <a:pathLst>
                    <a:path extrusionOk="0" h="25594" w="25846">
                      <a:moveTo>
                        <a:pt x="25383" y="1"/>
                      </a:moveTo>
                      <a:lnTo>
                        <a:pt x="0" y="25131"/>
                      </a:lnTo>
                      <a:lnTo>
                        <a:pt x="0" y="25593"/>
                      </a:lnTo>
                      <a:lnTo>
                        <a:pt x="2584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5" name="Google Shape;2235;p47"/>
                <p:cNvSpPr/>
                <p:nvPr/>
              </p:nvSpPr>
              <p:spPr>
                <a:xfrm>
                  <a:off x="9785" y="3559328"/>
                  <a:ext cx="67098" cy="66552"/>
                </a:xfrm>
                <a:custGeom>
                  <a:rect b="b" l="l" r="r" t="t"/>
                  <a:pathLst>
                    <a:path extrusionOk="0" h="3049" w="3074">
                      <a:moveTo>
                        <a:pt x="3074" y="1"/>
                      </a:moveTo>
                      <a:lnTo>
                        <a:pt x="0" y="3048"/>
                      </a:lnTo>
                      <a:lnTo>
                        <a:pt x="463" y="3048"/>
                      </a:lnTo>
                      <a:lnTo>
                        <a:pt x="3074" y="464"/>
                      </a:lnTo>
                      <a:lnTo>
                        <a:pt x="307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6" name="Google Shape;2236;p47"/>
                <p:cNvSpPr/>
                <p:nvPr/>
              </p:nvSpPr>
              <p:spPr>
                <a:xfrm>
                  <a:off x="-158889" y="3392380"/>
                  <a:ext cx="235781" cy="233511"/>
                </a:xfrm>
                <a:custGeom>
                  <a:rect b="b" l="l" r="r" t="t"/>
                  <a:pathLst>
                    <a:path extrusionOk="0" h="10698" w="10802">
                      <a:moveTo>
                        <a:pt x="10802" y="1"/>
                      </a:moveTo>
                      <a:lnTo>
                        <a:pt x="1" y="10697"/>
                      </a:lnTo>
                      <a:lnTo>
                        <a:pt x="463" y="10697"/>
                      </a:lnTo>
                      <a:lnTo>
                        <a:pt x="10802" y="464"/>
                      </a:lnTo>
                      <a:lnTo>
                        <a:pt x="1080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7" name="Google Shape;2237;p47"/>
                <p:cNvSpPr/>
                <p:nvPr/>
              </p:nvSpPr>
              <p:spPr>
                <a:xfrm>
                  <a:off x="-383963" y="3169797"/>
                  <a:ext cx="460866" cy="456107"/>
                </a:xfrm>
                <a:custGeom>
                  <a:rect b="b" l="l" r="r" t="t"/>
                  <a:pathLst>
                    <a:path extrusionOk="0" h="20896" w="21114">
                      <a:moveTo>
                        <a:pt x="21114" y="0"/>
                      </a:moveTo>
                      <a:lnTo>
                        <a:pt x="1" y="20895"/>
                      </a:lnTo>
                      <a:lnTo>
                        <a:pt x="472" y="20895"/>
                      </a:lnTo>
                      <a:lnTo>
                        <a:pt x="21114" y="454"/>
                      </a:lnTo>
                      <a:lnTo>
                        <a:pt x="2111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8" name="Google Shape;2238;p47"/>
                <p:cNvSpPr/>
                <p:nvPr/>
              </p:nvSpPr>
              <p:spPr>
                <a:xfrm>
                  <a:off x="-440187" y="3113944"/>
                  <a:ext cx="517093" cy="511964"/>
                </a:xfrm>
                <a:custGeom>
                  <a:rect b="b" l="l" r="r" t="t"/>
                  <a:pathLst>
                    <a:path extrusionOk="0" h="23455" w="23690">
                      <a:moveTo>
                        <a:pt x="23690" y="1"/>
                      </a:moveTo>
                      <a:lnTo>
                        <a:pt x="1" y="23454"/>
                      </a:lnTo>
                      <a:lnTo>
                        <a:pt x="472" y="23454"/>
                      </a:lnTo>
                      <a:lnTo>
                        <a:pt x="23690" y="464"/>
                      </a:lnTo>
                      <a:lnTo>
                        <a:pt x="2369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9" name="Google Shape;2239;p47"/>
                <p:cNvSpPr/>
                <p:nvPr/>
              </p:nvSpPr>
              <p:spPr>
                <a:xfrm>
                  <a:off x="-623703" y="2925082"/>
                  <a:ext cx="676805" cy="669951"/>
                </a:xfrm>
                <a:custGeom>
                  <a:rect b="b" l="l" r="r" t="t"/>
                  <a:pathLst>
                    <a:path extrusionOk="0" h="30693" w="31007">
                      <a:moveTo>
                        <a:pt x="30543" y="1"/>
                      </a:moveTo>
                      <a:lnTo>
                        <a:pt x="29260" y="1267"/>
                      </a:lnTo>
                      <a:lnTo>
                        <a:pt x="0" y="30230"/>
                      </a:lnTo>
                      <a:lnTo>
                        <a:pt x="0" y="30693"/>
                      </a:lnTo>
                      <a:lnTo>
                        <a:pt x="29382" y="1608"/>
                      </a:lnTo>
                      <a:lnTo>
                        <a:pt x="29382" y="1616"/>
                      </a:lnTo>
                      <a:lnTo>
                        <a:pt x="3100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0" name="Google Shape;2240;p47"/>
                <p:cNvSpPr/>
                <p:nvPr/>
              </p:nvSpPr>
              <p:spPr>
                <a:xfrm>
                  <a:off x="-623703" y="2925082"/>
                  <a:ext cx="451720" cy="447355"/>
                </a:xfrm>
                <a:custGeom>
                  <a:rect b="b" l="l" r="r" t="t"/>
                  <a:pathLst>
                    <a:path extrusionOk="0" h="20495" w="20695">
                      <a:moveTo>
                        <a:pt x="20231" y="1"/>
                      </a:moveTo>
                      <a:lnTo>
                        <a:pt x="0" y="20031"/>
                      </a:lnTo>
                      <a:lnTo>
                        <a:pt x="0" y="20494"/>
                      </a:lnTo>
                      <a:lnTo>
                        <a:pt x="2069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1" name="Google Shape;2241;p47"/>
                <p:cNvSpPr/>
                <p:nvPr/>
              </p:nvSpPr>
              <p:spPr>
                <a:xfrm>
                  <a:off x="-102665" y="3448036"/>
                  <a:ext cx="179553" cy="177850"/>
                </a:xfrm>
                <a:custGeom>
                  <a:rect b="b" l="l" r="r" t="t"/>
                  <a:pathLst>
                    <a:path extrusionOk="0" h="8148" w="8226">
                      <a:moveTo>
                        <a:pt x="8226" y="1"/>
                      </a:moveTo>
                      <a:lnTo>
                        <a:pt x="0" y="8147"/>
                      </a:lnTo>
                      <a:lnTo>
                        <a:pt x="463" y="8147"/>
                      </a:lnTo>
                      <a:lnTo>
                        <a:pt x="8226" y="463"/>
                      </a:lnTo>
                      <a:lnTo>
                        <a:pt x="822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2" name="Google Shape;2242;p47"/>
                <p:cNvSpPr/>
                <p:nvPr/>
              </p:nvSpPr>
              <p:spPr>
                <a:xfrm>
                  <a:off x="-327738" y="3225257"/>
                  <a:ext cx="404638" cy="400644"/>
                </a:xfrm>
                <a:custGeom>
                  <a:rect b="b" l="l" r="r" t="t"/>
                  <a:pathLst>
                    <a:path extrusionOk="0" h="18355" w="18538">
                      <a:moveTo>
                        <a:pt x="18538" y="0"/>
                      </a:moveTo>
                      <a:lnTo>
                        <a:pt x="0" y="18354"/>
                      </a:lnTo>
                      <a:lnTo>
                        <a:pt x="472" y="18354"/>
                      </a:lnTo>
                      <a:lnTo>
                        <a:pt x="18538" y="463"/>
                      </a:lnTo>
                      <a:lnTo>
                        <a:pt x="1853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3" name="Google Shape;2243;p47"/>
                <p:cNvSpPr/>
                <p:nvPr/>
              </p:nvSpPr>
              <p:spPr>
                <a:xfrm>
                  <a:off x="-496412" y="3058309"/>
                  <a:ext cx="573321" cy="567602"/>
                </a:xfrm>
                <a:custGeom>
                  <a:rect b="b" l="l" r="r" t="t"/>
                  <a:pathLst>
                    <a:path extrusionOk="0" h="26004" w="26266">
                      <a:moveTo>
                        <a:pt x="26266" y="0"/>
                      </a:moveTo>
                      <a:lnTo>
                        <a:pt x="1" y="26003"/>
                      </a:lnTo>
                      <a:lnTo>
                        <a:pt x="464" y="26003"/>
                      </a:lnTo>
                      <a:lnTo>
                        <a:pt x="26266" y="463"/>
                      </a:lnTo>
                      <a:lnTo>
                        <a:pt x="2626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4" name="Google Shape;2244;p47"/>
                <p:cNvSpPr/>
                <p:nvPr/>
              </p:nvSpPr>
              <p:spPr>
                <a:xfrm>
                  <a:off x="-623703" y="2925082"/>
                  <a:ext cx="620578" cy="614291"/>
                </a:xfrm>
                <a:custGeom>
                  <a:rect b="b" l="l" r="r" t="t"/>
                  <a:pathLst>
                    <a:path extrusionOk="0" h="28143" w="28431">
                      <a:moveTo>
                        <a:pt x="27959" y="1"/>
                      </a:moveTo>
                      <a:lnTo>
                        <a:pt x="0" y="27680"/>
                      </a:lnTo>
                      <a:lnTo>
                        <a:pt x="0" y="28143"/>
                      </a:lnTo>
                      <a:lnTo>
                        <a:pt x="28116" y="307"/>
                      </a:lnTo>
                      <a:lnTo>
                        <a:pt x="28125" y="307"/>
                      </a:lnTo>
                      <a:lnTo>
                        <a:pt x="2843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5" name="Google Shape;2245;p47"/>
                <p:cNvSpPr/>
                <p:nvPr/>
              </p:nvSpPr>
              <p:spPr>
                <a:xfrm>
                  <a:off x="-623703" y="2925082"/>
                  <a:ext cx="395492" cy="391694"/>
                </a:xfrm>
                <a:custGeom>
                  <a:rect b="b" l="l" r="r" t="t"/>
                  <a:pathLst>
                    <a:path extrusionOk="0" h="17945" w="18119">
                      <a:moveTo>
                        <a:pt x="17656" y="1"/>
                      </a:moveTo>
                      <a:lnTo>
                        <a:pt x="0" y="17482"/>
                      </a:lnTo>
                      <a:lnTo>
                        <a:pt x="0" y="17944"/>
                      </a:lnTo>
                      <a:lnTo>
                        <a:pt x="1811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6" name="Google Shape;2246;p47"/>
                <p:cNvSpPr/>
                <p:nvPr/>
              </p:nvSpPr>
              <p:spPr>
                <a:xfrm>
                  <a:off x="-608840" y="2947192"/>
                  <a:ext cx="685755" cy="678726"/>
                </a:xfrm>
                <a:custGeom>
                  <a:rect b="b" l="l" r="r" t="t"/>
                  <a:pathLst>
                    <a:path extrusionOk="0" h="31095" w="31417">
                      <a:moveTo>
                        <a:pt x="31417" y="1"/>
                      </a:moveTo>
                      <a:lnTo>
                        <a:pt x="29836" y="1564"/>
                      </a:lnTo>
                      <a:lnTo>
                        <a:pt x="29836" y="1555"/>
                      </a:lnTo>
                      <a:lnTo>
                        <a:pt x="0" y="31094"/>
                      </a:lnTo>
                      <a:lnTo>
                        <a:pt x="463" y="31094"/>
                      </a:lnTo>
                      <a:lnTo>
                        <a:pt x="29958" y="1904"/>
                      </a:lnTo>
                      <a:lnTo>
                        <a:pt x="31417" y="464"/>
                      </a:lnTo>
                      <a:lnTo>
                        <a:pt x="3141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184" name="Google Shape;2184;p47"/>
              <p:cNvSpPr/>
              <p:nvPr/>
            </p:nvSpPr>
            <p:spPr>
              <a:xfrm>
                <a:off x="1172645" y="1679450"/>
                <a:ext cx="753300" cy="7533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47" name="Google Shape;2247;p47"/>
            <p:cNvSpPr/>
            <p:nvPr/>
          </p:nvSpPr>
          <p:spPr>
            <a:xfrm>
              <a:off x="944550" y="1062550"/>
              <a:ext cx="429300" cy="42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48" name="Google Shape;2248;p47"/>
          <p:cNvSpPr/>
          <p:nvPr/>
        </p:nvSpPr>
        <p:spPr>
          <a:xfrm>
            <a:off x="7071431" y="3146880"/>
            <a:ext cx="221979" cy="218485"/>
          </a:xfrm>
          <a:custGeom>
            <a:rect b="b" l="l" r="r" t="t"/>
            <a:pathLst>
              <a:path extrusionOk="0" h="10693" w="10943">
                <a:moveTo>
                  <a:pt x="2799" y="608"/>
                </a:moveTo>
                <a:lnTo>
                  <a:pt x="6811" y="620"/>
                </a:lnTo>
                <a:cubicBezTo>
                  <a:pt x="7013" y="620"/>
                  <a:pt x="7156" y="763"/>
                  <a:pt x="7204" y="941"/>
                </a:cubicBezTo>
                <a:cubicBezTo>
                  <a:pt x="7204" y="965"/>
                  <a:pt x="7216" y="1001"/>
                  <a:pt x="7216" y="1013"/>
                </a:cubicBezTo>
                <a:lnTo>
                  <a:pt x="7216" y="1715"/>
                </a:lnTo>
                <a:lnTo>
                  <a:pt x="3144" y="1703"/>
                </a:lnTo>
                <a:lnTo>
                  <a:pt x="3144" y="1596"/>
                </a:lnTo>
                <a:cubicBezTo>
                  <a:pt x="3144" y="1215"/>
                  <a:pt x="3001" y="882"/>
                  <a:pt x="2799" y="608"/>
                </a:cubicBezTo>
                <a:close/>
                <a:moveTo>
                  <a:pt x="1560" y="346"/>
                </a:moveTo>
                <a:cubicBezTo>
                  <a:pt x="2251" y="346"/>
                  <a:pt x="2811" y="906"/>
                  <a:pt x="2811" y="1596"/>
                </a:cubicBezTo>
                <a:cubicBezTo>
                  <a:pt x="2811" y="2275"/>
                  <a:pt x="2263" y="2846"/>
                  <a:pt x="1560" y="2846"/>
                </a:cubicBezTo>
                <a:cubicBezTo>
                  <a:pt x="882" y="2846"/>
                  <a:pt x="310" y="2275"/>
                  <a:pt x="310" y="1596"/>
                </a:cubicBezTo>
                <a:cubicBezTo>
                  <a:pt x="310" y="906"/>
                  <a:pt x="882" y="346"/>
                  <a:pt x="1560" y="346"/>
                </a:cubicBezTo>
                <a:close/>
                <a:moveTo>
                  <a:pt x="1799" y="9252"/>
                </a:moveTo>
                <a:lnTo>
                  <a:pt x="7168" y="9288"/>
                </a:lnTo>
                <a:lnTo>
                  <a:pt x="7168" y="9990"/>
                </a:lnTo>
                <a:cubicBezTo>
                  <a:pt x="7168" y="10014"/>
                  <a:pt x="7168" y="10050"/>
                  <a:pt x="7156" y="10062"/>
                </a:cubicBezTo>
                <a:cubicBezTo>
                  <a:pt x="7109" y="10240"/>
                  <a:pt x="6966" y="10371"/>
                  <a:pt x="6775" y="10371"/>
                </a:cubicBezTo>
                <a:lnTo>
                  <a:pt x="2191" y="10359"/>
                </a:lnTo>
                <a:cubicBezTo>
                  <a:pt x="1965" y="10359"/>
                  <a:pt x="1799" y="10181"/>
                  <a:pt x="1799" y="9954"/>
                </a:cubicBezTo>
                <a:lnTo>
                  <a:pt x="1799" y="9252"/>
                </a:lnTo>
                <a:close/>
                <a:moveTo>
                  <a:pt x="1572" y="1"/>
                </a:moveTo>
                <a:cubicBezTo>
                  <a:pt x="715" y="1"/>
                  <a:pt x="1" y="703"/>
                  <a:pt x="1" y="1561"/>
                </a:cubicBezTo>
                <a:cubicBezTo>
                  <a:pt x="1" y="2418"/>
                  <a:pt x="667" y="3108"/>
                  <a:pt x="1501" y="3144"/>
                </a:cubicBezTo>
                <a:lnTo>
                  <a:pt x="1501" y="4644"/>
                </a:lnTo>
                <a:cubicBezTo>
                  <a:pt x="1501" y="4739"/>
                  <a:pt x="1572" y="4811"/>
                  <a:pt x="1668" y="4811"/>
                </a:cubicBezTo>
                <a:cubicBezTo>
                  <a:pt x="1751" y="4811"/>
                  <a:pt x="1834" y="4739"/>
                  <a:pt x="1834" y="4644"/>
                </a:cubicBezTo>
                <a:lnTo>
                  <a:pt x="1834" y="3132"/>
                </a:lnTo>
                <a:cubicBezTo>
                  <a:pt x="2441" y="3025"/>
                  <a:pt x="2918" y="2596"/>
                  <a:pt x="3096" y="2013"/>
                </a:cubicBezTo>
                <a:lnTo>
                  <a:pt x="7216" y="2025"/>
                </a:lnTo>
                <a:lnTo>
                  <a:pt x="7216" y="3323"/>
                </a:lnTo>
                <a:lnTo>
                  <a:pt x="4704" y="3311"/>
                </a:lnTo>
                <a:lnTo>
                  <a:pt x="4668" y="3311"/>
                </a:lnTo>
                <a:lnTo>
                  <a:pt x="4668" y="2751"/>
                </a:lnTo>
                <a:cubicBezTo>
                  <a:pt x="4668" y="2668"/>
                  <a:pt x="4597" y="2596"/>
                  <a:pt x="4513" y="2596"/>
                </a:cubicBezTo>
                <a:cubicBezTo>
                  <a:pt x="4418" y="2596"/>
                  <a:pt x="4346" y="2668"/>
                  <a:pt x="4346" y="2751"/>
                </a:cubicBezTo>
                <a:lnTo>
                  <a:pt x="4346" y="3668"/>
                </a:lnTo>
                <a:lnTo>
                  <a:pt x="4335" y="7276"/>
                </a:lnTo>
                <a:lnTo>
                  <a:pt x="4335" y="8204"/>
                </a:lnTo>
                <a:cubicBezTo>
                  <a:pt x="4335" y="8288"/>
                  <a:pt x="4406" y="8371"/>
                  <a:pt x="4489" y="8371"/>
                </a:cubicBezTo>
                <a:cubicBezTo>
                  <a:pt x="4585" y="8371"/>
                  <a:pt x="4656" y="8288"/>
                  <a:pt x="4656" y="8204"/>
                </a:cubicBezTo>
                <a:lnTo>
                  <a:pt x="4656" y="7633"/>
                </a:lnTo>
                <a:lnTo>
                  <a:pt x="4692" y="7633"/>
                </a:lnTo>
                <a:lnTo>
                  <a:pt x="7204" y="7657"/>
                </a:lnTo>
                <a:lnTo>
                  <a:pt x="7204" y="8966"/>
                </a:lnTo>
                <a:lnTo>
                  <a:pt x="1834" y="8930"/>
                </a:lnTo>
                <a:lnTo>
                  <a:pt x="1846" y="5335"/>
                </a:lnTo>
                <a:cubicBezTo>
                  <a:pt x="1846" y="5240"/>
                  <a:pt x="1775" y="5168"/>
                  <a:pt x="1679" y="5168"/>
                </a:cubicBezTo>
                <a:cubicBezTo>
                  <a:pt x="1596" y="5168"/>
                  <a:pt x="1513" y="5240"/>
                  <a:pt x="1513" y="5335"/>
                </a:cubicBezTo>
                <a:lnTo>
                  <a:pt x="1501" y="9097"/>
                </a:lnTo>
                <a:lnTo>
                  <a:pt x="1501" y="9954"/>
                </a:lnTo>
                <a:cubicBezTo>
                  <a:pt x="1501" y="10347"/>
                  <a:pt x="1810" y="10669"/>
                  <a:pt x="2215" y="10669"/>
                </a:cubicBezTo>
                <a:lnTo>
                  <a:pt x="6799" y="10693"/>
                </a:lnTo>
                <a:cubicBezTo>
                  <a:pt x="7168" y="10693"/>
                  <a:pt x="7466" y="10407"/>
                  <a:pt x="7514" y="10050"/>
                </a:cubicBezTo>
                <a:lnTo>
                  <a:pt x="7514" y="9978"/>
                </a:lnTo>
                <a:lnTo>
                  <a:pt x="7514" y="9109"/>
                </a:lnTo>
                <a:lnTo>
                  <a:pt x="7514" y="7633"/>
                </a:lnTo>
                <a:lnTo>
                  <a:pt x="8478" y="7633"/>
                </a:lnTo>
                <a:cubicBezTo>
                  <a:pt x="8573" y="7633"/>
                  <a:pt x="8645" y="7561"/>
                  <a:pt x="8645" y="7478"/>
                </a:cubicBezTo>
                <a:cubicBezTo>
                  <a:pt x="8645" y="7383"/>
                  <a:pt x="8573" y="7311"/>
                  <a:pt x="8478" y="7311"/>
                </a:cubicBezTo>
                <a:lnTo>
                  <a:pt x="4668" y="7299"/>
                </a:lnTo>
                <a:cubicBezTo>
                  <a:pt x="4656" y="7299"/>
                  <a:pt x="4644" y="7276"/>
                  <a:pt x="4644" y="7264"/>
                </a:cubicBezTo>
                <a:lnTo>
                  <a:pt x="4656" y="3644"/>
                </a:lnTo>
                <a:cubicBezTo>
                  <a:pt x="4656" y="3632"/>
                  <a:pt x="4668" y="3620"/>
                  <a:pt x="4692" y="3620"/>
                </a:cubicBezTo>
                <a:lnTo>
                  <a:pt x="10585" y="3644"/>
                </a:lnTo>
                <a:cubicBezTo>
                  <a:pt x="10597" y="3644"/>
                  <a:pt x="10609" y="3668"/>
                  <a:pt x="10609" y="3680"/>
                </a:cubicBezTo>
                <a:lnTo>
                  <a:pt x="10597" y="7299"/>
                </a:lnTo>
                <a:cubicBezTo>
                  <a:pt x="10597" y="7311"/>
                  <a:pt x="10585" y="7323"/>
                  <a:pt x="10562" y="7323"/>
                </a:cubicBezTo>
                <a:lnTo>
                  <a:pt x="9192" y="7323"/>
                </a:lnTo>
                <a:cubicBezTo>
                  <a:pt x="9109" y="7323"/>
                  <a:pt x="9038" y="7395"/>
                  <a:pt x="9038" y="7490"/>
                </a:cubicBezTo>
                <a:cubicBezTo>
                  <a:pt x="9038" y="7573"/>
                  <a:pt x="9109" y="7657"/>
                  <a:pt x="9192" y="7657"/>
                </a:cubicBezTo>
                <a:lnTo>
                  <a:pt x="10562" y="7657"/>
                </a:lnTo>
                <a:cubicBezTo>
                  <a:pt x="10764" y="7657"/>
                  <a:pt x="10919" y="7490"/>
                  <a:pt x="10919" y="7299"/>
                </a:cubicBezTo>
                <a:lnTo>
                  <a:pt x="10943" y="3680"/>
                </a:lnTo>
                <a:cubicBezTo>
                  <a:pt x="10919" y="3513"/>
                  <a:pt x="10776" y="3346"/>
                  <a:pt x="10562" y="3346"/>
                </a:cubicBezTo>
                <a:lnTo>
                  <a:pt x="7514" y="3335"/>
                </a:lnTo>
                <a:lnTo>
                  <a:pt x="7514" y="1882"/>
                </a:lnTo>
                <a:lnTo>
                  <a:pt x="7514" y="1013"/>
                </a:lnTo>
                <a:lnTo>
                  <a:pt x="7514" y="941"/>
                </a:lnTo>
                <a:cubicBezTo>
                  <a:pt x="7490" y="584"/>
                  <a:pt x="7168" y="298"/>
                  <a:pt x="6799" y="298"/>
                </a:cubicBezTo>
                <a:lnTo>
                  <a:pt x="2501" y="287"/>
                </a:lnTo>
                <a:lnTo>
                  <a:pt x="2453" y="287"/>
                </a:lnTo>
                <a:cubicBezTo>
                  <a:pt x="2203" y="108"/>
                  <a:pt x="1906" y="1"/>
                  <a:pt x="15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9" name="Google Shape;2249;p47"/>
          <p:cNvSpPr/>
          <p:nvPr/>
        </p:nvSpPr>
        <p:spPr>
          <a:xfrm>
            <a:off x="7232282" y="3229832"/>
            <a:ext cx="47102" cy="31405"/>
          </a:xfrm>
          <a:custGeom>
            <a:rect b="b" l="l" r="r" t="t"/>
            <a:pathLst>
              <a:path extrusionOk="0" h="1537" w="2322">
                <a:moveTo>
                  <a:pt x="1560" y="322"/>
                </a:moveTo>
                <a:cubicBezTo>
                  <a:pt x="1798" y="334"/>
                  <a:pt x="2001" y="525"/>
                  <a:pt x="2001" y="763"/>
                </a:cubicBezTo>
                <a:cubicBezTo>
                  <a:pt x="2001" y="1001"/>
                  <a:pt x="1798" y="1191"/>
                  <a:pt x="1548" y="1191"/>
                </a:cubicBezTo>
                <a:cubicBezTo>
                  <a:pt x="1310" y="1191"/>
                  <a:pt x="1119" y="1001"/>
                  <a:pt x="1119" y="751"/>
                </a:cubicBezTo>
                <a:cubicBezTo>
                  <a:pt x="1119" y="513"/>
                  <a:pt x="1310" y="322"/>
                  <a:pt x="1560" y="322"/>
                </a:cubicBezTo>
                <a:close/>
                <a:moveTo>
                  <a:pt x="774" y="334"/>
                </a:moveTo>
                <a:cubicBezTo>
                  <a:pt x="834" y="334"/>
                  <a:pt x="881" y="346"/>
                  <a:pt x="929" y="358"/>
                </a:cubicBezTo>
                <a:cubicBezTo>
                  <a:pt x="846" y="477"/>
                  <a:pt x="810" y="620"/>
                  <a:pt x="810" y="775"/>
                </a:cubicBezTo>
                <a:cubicBezTo>
                  <a:pt x="810" y="930"/>
                  <a:pt x="846" y="1072"/>
                  <a:pt x="929" y="1191"/>
                </a:cubicBezTo>
                <a:cubicBezTo>
                  <a:pt x="881" y="1215"/>
                  <a:pt x="822" y="1227"/>
                  <a:pt x="774" y="1227"/>
                </a:cubicBezTo>
                <a:cubicBezTo>
                  <a:pt x="524" y="1191"/>
                  <a:pt x="334" y="1001"/>
                  <a:pt x="334" y="763"/>
                </a:cubicBezTo>
                <a:cubicBezTo>
                  <a:pt x="334" y="525"/>
                  <a:pt x="524" y="334"/>
                  <a:pt x="774" y="334"/>
                </a:cubicBezTo>
                <a:close/>
                <a:moveTo>
                  <a:pt x="762" y="1"/>
                </a:moveTo>
                <a:cubicBezTo>
                  <a:pt x="346" y="1"/>
                  <a:pt x="0" y="346"/>
                  <a:pt x="0" y="763"/>
                </a:cubicBezTo>
                <a:cubicBezTo>
                  <a:pt x="0" y="1180"/>
                  <a:pt x="346" y="1525"/>
                  <a:pt x="762" y="1525"/>
                </a:cubicBezTo>
                <a:cubicBezTo>
                  <a:pt x="905" y="1525"/>
                  <a:pt x="1048" y="1489"/>
                  <a:pt x="1167" y="1418"/>
                </a:cubicBezTo>
                <a:cubicBezTo>
                  <a:pt x="1286" y="1489"/>
                  <a:pt x="1417" y="1537"/>
                  <a:pt x="1560" y="1537"/>
                </a:cubicBezTo>
                <a:cubicBezTo>
                  <a:pt x="1977" y="1537"/>
                  <a:pt x="2322" y="1191"/>
                  <a:pt x="2322" y="775"/>
                </a:cubicBezTo>
                <a:cubicBezTo>
                  <a:pt x="2322" y="358"/>
                  <a:pt x="1977" y="13"/>
                  <a:pt x="1560" y="13"/>
                </a:cubicBezTo>
                <a:cubicBezTo>
                  <a:pt x="1417" y="13"/>
                  <a:pt x="1286" y="60"/>
                  <a:pt x="1167" y="120"/>
                </a:cubicBezTo>
                <a:cubicBezTo>
                  <a:pt x="1048" y="48"/>
                  <a:pt x="905" y="1"/>
                  <a:pt x="76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0" name="Google Shape;2250;p47"/>
          <p:cNvSpPr/>
          <p:nvPr/>
        </p:nvSpPr>
        <p:spPr>
          <a:xfrm>
            <a:off x="7174311" y="3230568"/>
            <a:ext cx="43024" cy="29464"/>
          </a:xfrm>
          <a:custGeom>
            <a:rect b="b" l="l" r="r" t="t"/>
            <a:pathLst>
              <a:path extrusionOk="0" h="1442" w="2121">
                <a:moveTo>
                  <a:pt x="1739" y="310"/>
                </a:moveTo>
                <a:cubicBezTo>
                  <a:pt x="1763" y="310"/>
                  <a:pt x="1775" y="322"/>
                  <a:pt x="1775" y="346"/>
                </a:cubicBezTo>
                <a:lnTo>
                  <a:pt x="1775" y="1072"/>
                </a:lnTo>
                <a:cubicBezTo>
                  <a:pt x="1775" y="1084"/>
                  <a:pt x="1763" y="1096"/>
                  <a:pt x="1739" y="1096"/>
                </a:cubicBezTo>
                <a:lnTo>
                  <a:pt x="346" y="1096"/>
                </a:lnTo>
                <a:cubicBezTo>
                  <a:pt x="343" y="1103"/>
                  <a:pt x="338" y="1106"/>
                  <a:pt x="333" y="1106"/>
                </a:cubicBezTo>
                <a:cubicBezTo>
                  <a:pt x="322" y="1106"/>
                  <a:pt x="310" y="1089"/>
                  <a:pt x="310" y="1072"/>
                </a:cubicBezTo>
                <a:lnTo>
                  <a:pt x="310" y="346"/>
                </a:lnTo>
                <a:cubicBezTo>
                  <a:pt x="310" y="322"/>
                  <a:pt x="334" y="310"/>
                  <a:pt x="346" y="310"/>
                </a:cubicBezTo>
                <a:close/>
                <a:moveTo>
                  <a:pt x="358" y="1"/>
                </a:moveTo>
                <a:cubicBezTo>
                  <a:pt x="167" y="1"/>
                  <a:pt x="1" y="167"/>
                  <a:pt x="1" y="358"/>
                </a:cubicBezTo>
                <a:lnTo>
                  <a:pt x="1" y="1084"/>
                </a:lnTo>
                <a:cubicBezTo>
                  <a:pt x="1" y="1275"/>
                  <a:pt x="167" y="1441"/>
                  <a:pt x="358" y="1441"/>
                </a:cubicBezTo>
                <a:lnTo>
                  <a:pt x="1763" y="1441"/>
                </a:lnTo>
                <a:cubicBezTo>
                  <a:pt x="1953" y="1441"/>
                  <a:pt x="2120" y="1275"/>
                  <a:pt x="2120" y="1084"/>
                </a:cubicBezTo>
                <a:lnTo>
                  <a:pt x="2120" y="358"/>
                </a:lnTo>
                <a:cubicBezTo>
                  <a:pt x="2120" y="167"/>
                  <a:pt x="1953" y="1"/>
                  <a:pt x="17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1" name="Google Shape;2251;p47"/>
          <p:cNvSpPr/>
          <p:nvPr/>
        </p:nvSpPr>
        <p:spPr>
          <a:xfrm>
            <a:off x="7171897" y="3266077"/>
            <a:ext cx="108951" cy="19738"/>
          </a:xfrm>
          <a:custGeom>
            <a:rect b="b" l="l" r="r" t="t"/>
            <a:pathLst>
              <a:path extrusionOk="0" h="966" w="5371">
                <a:moveTo>
                  <a:pt x="358" y="346"/>
                </a:moveTo>
                <a:lnTo>
                  <a:pt x="5013" y="358"/>
                </a:lnTo>
                <a:cubicBezTo>
                  <a:pt x="5037" y="358"/>
                  <a:pt x="5049" y="370"/>
                  <a:pt x="5049" y="394"/>
                </a:cubicBezTo>
                <a:lnTo>
                  <a:pt x="5049" y="632"/>
                </a:lnTo>
                <a:cubicBezTo>
                  <a:pt x="5049" y="644"/>
                  <a:pt x="5037" y="656"/>
                  <a:pt x="5013" y="656"/>
                </a:cubicBezTo>
                <a:lnTo>
                  <a:pt x="358" y="644"/>
                </a:lnTo>
                <a:cubicBezTo>
                  <a:pt x="346" y="644"/>
                  <a:pt x="334" y="632"/>
                  <a:pt x="334" y="608"/>
                </a:cubicBezTo>
                <a:lnTo>
                  <a:pt x="334" y="370"/>
                </a:lnTo>
                <a:cubicBezTo>
                  <a:pt x="334" y="358"/>
                  <a:pt x="346" y="346"/>
                  <a:pt x="358" y="346"/>
                </a:cubicBezTo>
                <a:close/>
                <a:moveTo>
                  <a:pt x="358" y="1"/>
                </a:moveTo>
                <a:cubicBezTo>
                  <a:pt x="167" y="13"/>
                  <a:pt x="1" y="168"/>
                  <a:pt x="1" y="358"/>
                </a:cubicBezTo>
                <a:lnTo>
                  <a:pt x="1" y="596"/>
                </a:lnTo>
                <a:cubicBezTo>
                  <a:pt x="1" y="787"/>
                  <a:pt x="167" y="953"/>
                  <a:pt x="358" y="953"/>
                </a:cubicBezTo>
                <a:lnTo>
                  <a:pt x="5013" y="965"/>
                </a:lnTo>
                <a:cubicBezTo>
                  <a:pt x="5204" y="965"/>
                  <a:pt x="5370" y="810"/>
                  <a:pt x="5370" y="608"/>
                </a:cubicBezTo>
                <a:lnTo>
                  <a:pt x="5370" y="370"/>
                </a:lnTo>
                <a:cubicBezTo>
                  <a:pt x="5370" y="179"/>
                  <a:pt x="5204" y="13"/>
                  <a:pt x="5013" y="13"/>
                </a:cubicBezTo>
                <a:lnTo>
                  <a:pt x="3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2" name="Google Shape;2252;p47"/>
          <p:cNvSpPr/>
          <p:nvPr/>
        </p:nvSpPr>
        <p:spPr>
          <a:xfrm>
            <a:off x="7090518" y="3169376"/>
            <a:ext cx="25863" cy="19860"/>
          </a:xfrm>
          <a:custGeom>
            <a:rect b="b" l="l" r="r" t="t"/>
            <a:pathLst>
              <a:path extrusionOk="0" h="972" w="1275">
                <a:moveTo>
                  <a:pt x="1100" y="1"/>
                </a:moveTo>
                <a:cubicBezTo>
                  <a:pt x="1055" y="1"/>
                  <a:pt x="1009" y="21"/>
                  <a:pt x="977" y="67"/>
                </a:cubicBezTo>
                <a:lnTo>
                  <a:pt x="500" y="567"/>
                </a:lnTo>
                <a:lnTo>
                  <a:pt x="298" y="305"/>
                </a:lnTo>
                <a:cubicBezTo>
                  <a:pt x="264" y="257"/>
                  <a:pt x="215" y="237"/>
                  <a:pt x="167" y="237"/>
                </a:cubicBezTo>
                <a:cubicBezTo>
                  <a:pt x="132" y="237"/>
                  <a:pt x="97" y="249"/>
                  <a:pt x="72" y="269"/>
                </a:cubicBezTo>
                <a:cubicBezTo>
                  <a:pt x="0" y="329"/>
                  <a:pt x="0" y="436"/>
                  <a:pt x="36" y="495"/>
                </a:cubicBezTo>
                <a:lnTo>
                  <a:pt x="369" y="912"/>
                </a:lnTo>
                <a:cubicBezTo>
                  <a:pt x="393" y="936"/>
                  <a:pt x="441" y="971"/>
                  <a:pt x="488" y="971"/>
                </a:cubicBezTo>
                <a:cubicBezTo>
                  <a:pt x="524" y="971"/>
                  <a:pt x="572" y="948"/>
                  <a:pt x="608" y="924"/>
                </a:cubicBezTo>
                <a:lnTo>
                  <a:pt x="1215" y="269"/>
                </a:lnTo>
                <a:cubicBezTo>
                  <a:pt x="1274" y="209"/>
                  <a:pt x="1274" y="102"/>
                  <a:pt x="1203" y="43"/>
                </a:cubicBezTo>
                <a:cubicBezTo>
                  <a:pt x="1176" y="16"/>
                  <a:pt x="1138" y="1"/>
                  <a:pt x="110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3" name="Google Shape;2253;p47"/>
          <p:cNvSpPr txBox="1"/>
          <p:nvPr/>
        </p:nvSpPr>
        <p:spPr>
          <a:xfrm>
            <a:off x="917500" y="2252025"/>
            <a:ext cx="1603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2"/>
                </a:solidFill>
                <a:latin typeface="Coda"/>
                <a:ea typeface="Coda"/>
                <a:cs typeface="Coda"/>
                <a:sym typeface="Coda"/>
              </a:rPr>
              <a:t>Process</a:t>
            </a:r>
            <a:endParaRPr sz="2100">
              <a:solidFill>
                <a:schemeClr val="accent2"/>
              </a:solidFill>
              <a:latin typeface="Coda"/>
              <a:ea typeface="Coda"/>
              <a:cs typeface="Coda"/>
              <a:sym typeface="Coda"/>
            </a:endParaRPr>
          </a:p>
        </p:txBody>
      </p:sp>
      <p:sp>
        <p:nvSpPr>
          <p:cNvPr id="2254" name="Google Shape;2254;p47"/>
          <p:cNvSpPr txBox="1"/>
          <p:nvPr/>
        </p:nvSpPr>
        <p:spPr>
          <a:xfrm>
            <a:off x="954838" y="3605050"/>
            <a:ext cx="1652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Find all </a:t>
            </a:r>
            <a:r>
              <a:rPr lang="en" sz="1200">
                <a:solidFill>
                  <a:schemeClr val="accent2"/>
                </a:solidFill>
              </a:rPr>
              <a:t>subsets of feature space excluding ith feature</a:t>
            </a:r>
            <a:endParaRPr sz="1200">
              <a:solidFill>
                <a:schemeClr val="accent2"/>
              </a:solidFill>
            </a:endParaRPr>
          </a:p>
        </p:txBody>
      </p:sp>
      <p:sp>
        <p:nvSpPr>
          <p:cNvPr id="2255" name="Google Shape;2255;p47"/>
          <p:cNvSpPr txBox="1"/>
          <p:nvPr/>
        </p:nvSpPr>
        <p:spPr>
          <a:xfrm>
            <a:off x="2672975" y="3559000"/>
            <a:ext cx="1814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Calculate marginal information contribution of including ith feature for each subset</a:t>
            </a:r>
            <a:endParaRPr sz="1200">
              <a:solidFill>
                <a:schemeClr val="accent2"/>
              </a:solidFill>
            </a:endParaRPr>
          </a:p>
        </p:txBody>
      </p:sp>
      <p:sp>
        <p:nvSpPr>
          <p:cNvPr id="2256" name="Google Shape;2256;p47"/>
          <p:cNvSpPr txBox="1"/>
          <p:nvPr/>
        </p:nvSpPr>
        <p:spPr>
          <a:xfrm>
            <a:off x="4583113" y="3605050"/>
            <a:ext cx="1691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Calculate weighted average over all subsets</a:t>
            </a:r>
            <a:endParaRPr sz="1200">
              <a:solidFill>
                <a:schemeClr val="accent2"/>
              </a:solidFill>
            </a:endParaRPr>
          </a:p>
        </p:txBody>
      </p:sp>
      <p:sp>
        <p:nvSpPr>
          <p:cNvPr id="2257" name="Google Shape;2257;p47"/>
          <p:cNvSpPr txBox="1"/>
          <p:nvPr/>
        </p:nvSpPr>
        <p:spPr>
          <a:xfrm>
            <a:off x="6274813" y="3740850"/>
            <a:ext cx="203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Repeat for each feature</a:t>
            </a:r>
            <a:endParaRPr sz="12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2" name="Google Shape;2262;p48"/>
          <p:cNvGrpSpPr/>
          <p:nvPr/>
        </p:nvGrpSpPr>
        <p:grpSpPr>
          <a:xfrm>
            <a:off x="3627050" y="807250"/>
            <a:ext cx="1890200" cy="1897175"/>
            <a:chOff x="3627050" y="807250"/>
            <a:chExt cx="1890200" cy="1897175"/>
          </a:xfrm>
        </p:grpSpPr>
        <p:sp>
          <p:nvSpPr>
            <p:cNvPr id="2263" name="Google Shape;2263;p48"/>
            <p:cNvSpPr/>
            <p:nvPr/>
          </p:nvSpPr>
          <p:spPr>
            <a:xfrm>
              <a:off x="3627050" y="807250"/>
              <a:ext cx="1890200" cy="1897157"/>
            </a:xfrm>
            <a:custGeom>
              <a:rect b="b" l="l" r="r" t="t"/>
              <a:pathLst>
                <a:path extrusionOk="0" h="75599" w="75608">
                  <a:moveTo>
                    <a:pt x="1" y="1"/>
                  </a:moveTo>
                  <a:lnTo>
                    <a:pt x="1" y="75599"/>
                  </a:lnTo>
                  <a:lnTo>
                    <a:pt x="75608" y="75599"/>
                  </a:lnTo>
                  <a:lnTo>
                    <a:pt x="756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48"/>
            <p:cNvSpPr/>
            <p:nvPr/>
          </p:nvSpPr>
          <p:spPr>
            <a:xfrm>
              <a:off x="3627050" y="807250"/>
              <a:ext cx="1308450" cy="1299950"/>
            </a:xfrm>
            <a:custGeom>
              <a:rect b="b" l="l" r="r" t="t"/>
              <a:pathLst>
                <a:path extrusionOk="0" h="51998" w="52338">
                  <a:moveTo>
                    <a:pt x="51875" y="0"/>
                  </a:moveTo>
                  <a:lnTo>
                    <a:pt x="20049" y="31618"/>
                  </a:lnTo>
                  <a:lnTo>
                    <a:pt x="1" y="51534"/>
                  </a:lnTo>
                  <a:lnTo>
                    <a:pt x="1" y="51997"/>
                  </a:lnTo>
                  <a:lnTo>
                    <a:pt x="20223" y="31906"/>
                  </a:lnTo>
                  <a:lnTo>
                    <a:pt x="523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48"/>
            <p:cNvSpPr/>
            <p:nvPr/>
          </p:nvSpPr>
          <p:spPr>
            <a:xfrm>
              <a:off x="3627050" y="807250"/>
              <a:ext cx="1501650" cy="1492050"/>
            </a:xfrm>
            <a:custGeom>
              <a:rect b="b" l="l" r="r" t="t"/>
              <a:pathLst>
                <a:path extrusionOk="0" h="59682" w="60066">
                  <a:moveTo>
                    <a:pt x="59603" y="0"/>
                  </a:moveTo>
                  <a:lnTo>
                    <a:pt x="23829" y="35547"/>
                  </a:lnTo>
                  <a:lnTo>
                    <a:pt x="1" y="59218"/>
                  </a:lnTo>
                  <a:lnTo>
                    <a:pt x="1" y="59681"/>
                  </a:lnTo>
                  <a:lnTo>
                    <a:pt x="24004" y="35835"/>
                  </a:lnTo>
                  <a:lnTo>
                    <a:pt x="600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48"/>
            <p:cNvSpPr/>
            <p:nvPr/>
          </p:nvSpPr>
          <p:spPr>
            <a:xfrm>
              <a:off x="4431450" y="1625625"/>
              <a:ext cx="1085800" cy="1078800"/>
            </a:xfrm>
            <a:custGeom>
              <a:rect b="b" l="l" r="r" t="t"/>
              <a:pathLst>
                <a:path extrusionOk="0" h="43152" w="43432">
                  <a:moveTo>
                    <a:pt x="43432" y="0"/>
                  </a:moveTo>
                  <a:lnTo>
                    <a:pt x="15578" y="27679"/>
                  </a:lnTo>
                  <a:lnTo>
                    <a:pt x="1" y="43152"/>
                  </a:lnTo>
                  <a:lnTo>
                    <a:pt x="463" y="43152"/>
                  </a:lnTo>
                  <a:lnTo>
                    <a:pt x="15752" y="27968"/>
                  </a:lnTo>
                  <a:lnTo>
                    <a:pt x="43432" y="463"/>
                  </a:lnTo>
                  <a:lnTo>
                    <a:pt x="434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48"/>
            <p:cNvSpPr/>
            <p:nvPr/>
          </p:nvSpPr>
          <p:spPr>
            <a:xfrm>
              <a:off x="4367050" y="1561650"/>
              <a:ext cx="1150200" cy="1142775"/>
            </a:xfrm>
            <a:custGeom>
              <a:rect b="b" l="l" r="r" t="t"/>
              <a:pathLst>
                <a:path extrusionOk="0" h="45711" w="46008">
                  <a:moveTo>
                    <a:pt x="46008" y="1"/>
                  </a:moveTo>
                  <a:lnTo>
                    <a:pt x="16888" y="28929"/>
                  </a:lnTo>
                  <a:lnTo>
                    <a:pt x="1" y="45711"/>
                  </a:lnTo>
                  <a:lnTo>
                    <a:pt x="464" y="45711"/>
                  </a:lnTo>
                  <a:lnTo>
                    <a:pt x="17062" y="29217"/>
                  </a:lnTo>
                  <a:lnTo>
                    <a:pt x="17071" y="29217"/>
                  </a:lnTo>
                  <a:lnTo>
                    <a:pt x="46008" y="464"/>
                  </a:lnTo>
                  <a:lnTo>
                    <a:pt x="460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48"/>
            <p:cNvSpPr/>
            <p:nvPr/>
          </p:nvSpPr>
          <p:spPr>
            <a:xfrm>
              <a:off x="4238050" y="1433750"/>
              <a:ext cx="1279200" cy="1270675"/>
            </a:xfrm>
            <a:custGeom>
              <a:rect b="b" l="l" r="r" t="t"/>
              <a:pathLst>
                <a:path extrusionOk="0" h="50827" w="51168">
                  <a:moveTo>
                    <a:pt x="51168" y="0"/>
                  </a:moveTo>
                  <a:lnTo>
                    <a:pt x="19533" y="31425"/>
                  </a:lnTo>
                  <a:lnTo>
                    <a:pt x="1" y="50827"/>
                  </a:lnTo>
                  <a:lnTo>
                    <a:pt x="472" y="50827"/>
                  </a:lnTo>
                  <a:lnTo>
                    <a:pt x="19708" y="31713"/>
                  </a:lnTo>
                  <a:lnTo>
                    <a:pt x="51168" y="463"/>
                  </a:lnTo>
                  <a:lnTo>
                    <a:pt x="511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48"/>
            <p:cNvSpPr/>
            <p:nvPr/>
          </p:nvSpPr>
          <p:spPr>
            <a:xfrm>
              <a:off x="4109250" y="1305600"/>
              <a:ext cx="1408000" cy="1398825"/>
            </a:xfrm>
            <a:custGeom>
              <a:rect b="b" l="l" r="r" t="t"/>
              <a:pathLst>
                <a:path extrusionOk="0" h="55953" w="56320">
                  <a:moveTo>
                    <a:pt x="56320" y="1"/>
                  </a:moveTo>
                  <a:lnTo>
                    <a:pt x="22162" y="33940"/>
                  </a:lnTo>
                  <a:lnTo>
                    <a:pt x="22162" y="33932"/>
                  </a:lnTo>
                  <a:lnTo>
                    <a:pt x="1" y="55953"/>
                  </a:lnTo>
                  <a:lnTo>
                    <a:pt x="472" y="55953"/>
                  </a:lnTo>
                  <a:lnTo>
                    <a:pt x="22345" y="34220"/>
                  </a:lnTo>
                  <a:lnTo>
                    <a:pt x="22345" y="34229"/>
                  </a:lnTo>
                  <a:lnTo>
                    <a:pt x="56320" y="463"/>
                  </a:lnTo>
                  <a:lnTo>
                    <a:pt x="563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48"/>
            <p:cNvSpPr/>
            <p:nvPr/>
          </p:nvSpPr>
          <p:spPr>
            <a:xfrm>
              <a:off x="3851675" y="1049775"/>
              <a:ext cx="1665575" cy="1654650"/>
            </a:xfrm>
            <a:custGeom>
              <a:rect b="b" l="l" r="r" t="t"/>
              <a:pathLst>
                <a:path extrusionOk="0" h="66186" w="66623">
                  <a:moveTo>
                    <a:pt x="66623" y="0"/>
                  </a:moveTo>
                  <a:lnTo>
                    <a:pt x="64466" y="2148"/>
                  </a:lnTo>
                  <a:lnTo>
                    <a:pt x="64457" y="2148"/>
                  </a:lnTo>
                  <a:lnTo>
                    <a:pt x="27435" y="38935"/>
                  </a:lnTo>
                  <a:lnTo>
                    <a:pt x="1" y="66186"/>
                  </a:lnTo>
                  <a:lnTo>
                    <a:pt x="463" y="66186"/>
                  </a:lnTo>
                  <a:lnTo>
                    <a:pt x="27610" y="39223"/>
                  </a:lnTo>
                  <a:lnTo>
                    <a:pt x="64579" y="2489"/>
                  </a:lnTo>
                  <a:lnTo>
                    <a:pt x="66623" y="463"/>
                  </a:lnTo>
                  <a:lnTo>
                    <a:pt x="666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48"/>
            <p:cNvSpPr/>
            <p:nvPr/>
          </p:nvSpPr>
          <p:spPr>
            <a:xfrm>
              <a:off x="3916075" y="1113950"/>
              <a:ext cx="1601175" cy="1590475"/>
            </a:xfrm>
            <a:custGeom>
              <a:rect b="b" l="l" r="r" t="t"/>
              <a:pathLst>
                <a:path extrusionOk="0" h="63619" w="64047">
                  <a:moveTo>
                    <a:pt x="64047" y="0"/>
                  </a:moveTo>
                  <a:lnTo>
                    <a:pt x="63147" y="891"/>
                  </a:lnTo>
                  <a:lnTo>
                    <a:pt x="26117" y="37677"/>
                  </a:lnTo>
                  <a:lnTo>
                    <a:pt x="0" y="63619"/>
                  </a:lnTo>
                  <a:lnTo>
                    <a:pt x="463" y="63619"/>
                  </a:lnTo>
                  <a:lnTo>
                    <a:pt x="26291" y="37965"/>
                  </a:lnTo>
                  <a:lnTo>
                    <a:pt x="63261" y="1232"/>
                  </a:lnTo>
                  <a:lnTo>
                    <a:pt x="63269" y="1232"/>
                  </a:lnTo>
                  <a:lnTo>
                    <a:pt x="64047" y="463"/>
                  </a:lnTo>
                  <a:lnTo>
                    <a:pt x="640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48"/>
            <p:cNvSpPr/>
            <p:nvPr/>
          </p:nvSpPr>
          <p:spPr>
            <a:xfrm>
              <a:off x="3627050" y="807250"/>
              <a:ext cx="1823850" cy="1811825"/>
            </a:xfrm>
            <a:custGeom>
              <a:rect b="b" l="l" r="r" t="t"/>
              <a:pathLst>
                <a:path extrusionOk="0" h="72473" w="72954">
                  <a:moveTo>
                    <a:pt x="72490" y="0"/>
                  </a:moveTo>
                  <a:lnTo>
                    <a:pt x="67155" y="5301"/>
                  </a:lnTo>
                  <a:lnTo>
                    <a:pt x="67147" y="5301"/>
                  </a:lnTo>
                  <a:lnTo>
                    <a:pt x="30125" y="42087"/>
                  </a:lnTo>
                  <a:lnTo>
                    <a:pt x="1" y="72010"/>
                  </a:lnTo>
                  <a:lnTo>
                    <a:pt x="1" y="72473"/>
                  </a:lnTo>
                  <a:lnTo>
                    <a:pt x="30299" y="42375"/>
                  </a:lnTo>
                  <a:lnTo>
                    <a:pt x="67269" y="5641"/>
                  </a:lnTo>
                  <a:lnTo>
                    <a:pt x="67269" y="5650"/>
                  </a:lnTo>
                  <a:lnTo>
                    <a:pt x="729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48"/>
            <p:cNvSpPr/>
            <p:nvPr/>
          </p:nvSpPr>
          <p:spPr>
            <a:xfrm>
              <a:off x="3627050" y="807250"/>
              <a:ext cx="1566250" cy="1556000"/>
            </a:xfrm>
            <a:custGeom>
              <a:rect b="b" l="l" r="r" t="t"/>
              <a:pathLst>
                <a:path extrusionOk="0" h="62240" w="62650">
                  <a:moveTo>
                    <a:pt x="62187" y="0"/>
                  </a:moveTo>
                  <a:lnTo>
                    <a:pt x="62117" y="70"/>
                  </a:lnTo>
                  <a:lnTo>
                    <a:pt x="62109" y="62"/>
                  </a:lnTo>
                  <a:lnTo>
                    <a:pt x="25087" y="36857"/>
                  </a:lnTo>
                  <a:lnTo>
                    <a:pt x="1" y="61777"/>
                  </a:lnTo>
                  <a:lnTo>
                    <a:pt x="1" y="62239"/>
                  </a:lnTo>
                  <a:lnTo>
                    <a:pt x="25261" y="37145"/>
                  </a:lnTo>
                  <a:lnTo>
                    <a:pt x="62231" y="411"/>
                  </a:lnTo>
                  <a:lnTo>
                    <a:pt x="62240" y="411"/>
                  </a:lnTo>
                  <a:lnTo>
                    <a:pt x="62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48"/>
            <p:cNvSpPr/>
            <p:nvPr/>
          </p:nvSpPr>
          <p:spPr>
            <a:xfrm>
              <a:off x="4302450" y="1497700"/>
              <a:ext cx="1214800" cy="1206725"/>
            </a:xfrm>
            <a:custGeom>
              <a:rect b="b" l="l" r="r" t="t"/>
              <a:pathLst>
                <a:path extrusionOk="0" h="48269" w="48592">
                  <a:moveTo>
                    <a:pt x="48592" y="1"/>
                  </a:moveTo>
                  <a:lnTo>
                    <a:pt x="18214" y="30177"/>
                  </a:lnTo>
                  <a:lnTo>
                    <a:pt x="0" y="48269"/>
                  </a:lnTo>
                  <a:lnTo>
                    <a:pt x="472" y="48269"/>
                  </a:lnTo>
                  <a:lnTo>
                    <a:pt x="18389" y="30465"/>
                  </a:lnTo>
                  <a:lnTo>
                    <a:pt x="48592" y="463"/>
                  </a:lnTo>
                  <a:lnTo>
                    <a:pt x="485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48"/>
            <p:cNvSpPr/>
            <p:nvPr/>
          </p:nvSpPr>
          <p:spPr>
            <a:xfrm>
              <a:off x="4173650" y="1369775"/>
              <a:ext cx="1343600" cy="1334650"/>
            </a:xfrm>
            <a:custGeom>
              <a:rect b="b" l="l" r="r" t="t"/>
              <a:pathLst>
                <a:path extrusionOk="0" h="53386" w="53744">
                  <a:moveTo>
                    <a:pt x="53744" y="1"/>
                  </a:moveTo>
                  <a:lnTo>
                    <a:pt x="20852" y="32675"/>
                  </a:lnTo>
                  <a:lnTo>
                    <a:pt x="1" y="53386"/>
                  </a:lnTo>
                  <a:lnTo>
                    <a:pt x="472" y="53386"/>
                  </a:lnTo>
                  <a:lnTo>
                    <a:pt x="21026" y="32963"/>
                  </a:lnTo>
                  <a:lnTo>
                    <a:pt x="53744" y="464"/>
                  </a:lnTo>
                  <a:lnTo>
                    <a:pt x="537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48"/>
            <p:cNvSpPr/>
            <p:nvPr/>
          </p:nvSpPr>
          <p:spPr>
            <a:xfrm>
              <a:off x="3980475" y="1177675"/>
              <a:ext cx="1536775" cy="1526750"/>
            </a:xfrm>
            <a:custGeom>
              <a:rect b="b" l="l" r="r" t="t"/>
              <a:pathLst>
                <a:path extrusionOk="0" h="61070" w="61471">
                  <a:moveTo>
                    <a:pt x="61471" y="1"/>
                  </a:moveTo>
                  <a:lnTo>
                    <a:pt x="24798" y="36438"/>
                  </a:lnTo>
                  <a:lnTo>
                    <a:pt x="0" y="61070"/>
                  </a:lnTo>
                  <a:lnTo>
                    <a:pt x="463" y="61070"/>
                  </a:lnTo>
                  <a:lnTo>
                    <a:pt x="24973" y="36726"/>
                  </a:lnTo>
                  <a:lnTo>
                    <a:pt x="61471" y="464"/>
                  </a:lnTo>
                  <a:lnTo>
                    <a:pt x="614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48"/>
            <p:cNvSpPr/>
            <p:nvPr/>
          </p:nvSpPr>
          <p:spPr>
            <a:xfrm>
              <a:off x="3722875" y="921850"/>
              <a:ext cx="1794375" cy="1782575"/>
            </a:xfrm>
            <a:custGeom>
              <a:rect b="b" l="l" r="r" t="t"/>
              <a:pathLst>
                <a:path extrusionOk="0" h="71303" w="71775">
                  <a:moveTo>
                    <a:pt x="71775" y="1"/>
                  </a:moveTo>
                  <a:lnTo>
                    <a:pt x="67094" y="4646"/>
                  </a:lnTo>
                  <a:lnTo>
                    <a:pt x="30064" y="41432"/>
                  </a:lnTo>
                  <a:lnTo>
                    <a:pt x="1" y="71303"/>
                  </a:lnTo>
                  <a:lnTo>
                    <a:pt x="464" y="71303"/>
                  </a:lnTo>
                  <a:lnTo>
                    <a:pt x="30238" y="41720"/>
                  </a:lnTo>
                  <a:lnTo>
                    <a:pt x="67217" y="4986"/>
                  </a:lnTo>
                  <a:lnTo>
                    <a:pt x="67217" y="4995"/>
                  </a:lnTo>
                  <a:lnTo>
                    <a:pt x="71775" y="463"/>
                  </a:lnTo>
                  <a:lnTo>
                    <a:pt x="717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48"/>
            <p:cNvSpPr/>
            <p:nvPr/>
          </p:nvSpPr>
          <p:spPr>
            <a:xfrm>
              <a:off x="3658500" y="857900"/>
              <a:ext cx="1858750" cy="1846525"/>
            </a:xfrm>
            <a:custGeom>
              <a:rect b="b" l="l" r="r" t="t"/>
              <a:pathLst>
                <a:path extrusionOk="0" h="73861" w="74350">
                  <a:moveTo>
                    <a:pt x="74350" y="0"/>
                  </a:moveTo>
                  <a:lnTo>
                    <a:pt x="68412" y="5894"/>
                  </a:lnTo>
                  <a:lnTo>
                    <a:pt x="31381" y="42680"/>
                  </a:lnTo>
                  <a:lnTo>
                    <a:pt x="0" y="73861"/>
                  </a:lnTo>
                  <a:lnTo>
                    <a:pt x="463" y="73861"/>
                  </a:lnTo>
                  <a:lnTo>
                    <a:pt x="31556" y="42968"/>
                  </a:lnTo>
                  <a:lnTo>
                    <a:pt x="68526" y="6235"/>
                  </a:lnTo>
                  <a:lnTo>
                    <a:pt x="68534" y="6243"/>
                  </a:lnTo>
                  <a:lnTo>
                    <a:pt x="74350" y="463"/>
                  </a:lnTo>
                  <a:lnTo>
                    <a:pt x="743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48"/>
            <p:cNvSpPr/>
            <p:nvPr/>
          </p:nvSpPr>
          <p:spPr>
            <a:xfrm>
              <a:off x="3627050" y="807250"/>
              <a:ext cx="1695050" cy="1683925"/>
            </a:xfrm>
            <a:custGeom>
              <a:rect b="b" l="l" r="r" t="t"/>
              <a:pathLst>
                <a:path extrusionOk="0" h="67357" w="67802">
                  <a:moveTo>
                    <a:pt x="67339" y="0"/>
                  </a:moveTo>
                  <a:lnTo>
                    <a:pt x="64632" y="2690"/>
                  </a:lnTo>
                  <a:lnTo>
                    <a:pt x="64632" y="2681"/>
                  </a:lnTo>
                  <a:lnTo>
                    <a:pt x="27601" y="39476"/>
                  </a:lnTo>
                  <a:lnTo>
                    <a:pt x="27601" y="39467"/>
                  </a:lnTo>
                  <a:lnTo>
                    <a:pt x="1" y="66893"/>
                  </a:lnTo>
                  <a:lnTo>
                    <a:pt x="1" y="67356"/>
                  </a:lnTo>
                  <a:lnTo>
                    <a:pt x="27776" y="39755"/>
                  </a:lnTo>
                  <a:lnTo>
                    <a:pt x="27776" y="39764"/>
                  </a:lnTo>
                  <a:lnTo>
                    <a:pt x="64754" y="3030"/>
                  </a:lnTo>
                  <a:lnTo>
                    <a:pt x="67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48"/>
            <p:cNvSpPr/>
            <p:nvPr/>
          </p:nvSpPr>
          <p:spPr>
            <a:xfrm>
              <a:off x="3627050" y="807250"/>
              <a:ext cx="1437250" cy="1427850"/>
            </a:xfrm>
            <a:custGeom>
              <a:rect b="b" l="l" r="r" t="t"/>
              <a:pathLst>
                <a:path extrusionOk="0" h="57114" w="57490">
                  <a:moveTo>
                    <a:pt x="57027" y="0"/>
                  </a:moveTo>
                  <a:lnTo>
                    <a:pt x="22572" y="34237"/>
                  </a:lnTo>
                  <a:lnTo>
                    <a:pt x="22563" y="34237"/>
                  </a:lnTo>
                  <a:lnTo>
                    <a:pt x="1" y="56651"/>
                  </a:lnTo>
                  <a:lnTo>
                    <a:pt x="1" y="57114"/>
                  </a:lnTo>
                  <a:lnTo>
                    <a:pt x="22738" y="34525"/>
                  </a:lnTo>
                  <a:lnTo>
                    <a:pt x="22747" y="34525"/>
                  </a:lnTo>
                  <a:lnTo>
                    <a:pt x="574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48"/>
            <p:cNvSpPr/>
            <p:nvPr/>
          </p:nvSpPr>
          <p:spPr>
            <a:xfrm>
              <a:off x="4044875" y="1241650"/>
              <a:ext cx="1472375" cy="1462775"/>
            </a:xfrm>
            <a:custGeom>
              <a:rect b="b" l="l" r="r" t="t"/>
              <a:pathLst>
                <a:path extrusionOk="0" h="58511" w="58895">
                  <a:moveTo>
                    <a:pt x="58895" y="0"/>
                  </a:moveTo>
                  <a:lnTo>
                    <a:pt x="23479" y="35189"/>
                  </a:lnTo>
                  <a:lnTo>
                    <a:pt x="23479" y="35180"/>
                  </a:lnTo>
                  <a:lnTo>
                    <a:pt x="0" y="58511"/>
                  </a:lnTo>
                  <a:lnTo>
                    <a:pt x="463" y="58511"/>
                  </a:lnTo>
                  <a:lnTo>
                    <a:pt x="23654" y="35468"/>
                  </a:lnTo>
                  <a:lnTo>
                    <a:pt x="23663" y="35477"/>
                  </a:lnTo>
                  <a:lnTo>
                    <a:pt x="58895" y="463"/>
                  </a:lnTo>
                  <a:lnTo>
                    <a:pt x="588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48"/>
            <p:cNvSpPr/>
            <p:nvPr/>
          </p:nvSpPr>
          <p:spPr>
            <a:xfrm>
              <a:off x="3787275" y="985800"/>
              <a:ext cx="1729975" cy="1718625"/>
            </a:xfrm>
            <a:custGeom>
              <a:rect b="b" l="l" r="r" t="t"/>
              <a:pathLst>
                <a:path extrusionOk="0" h="68745" w="69199">
                  <a:moveTo>
                    <a:pt x="69199" y="1"/>
                  </a:moveTo>
                  <a:lnTo>
                    <a:pt x="65776" y="3397"/>
                  </a:lnTo>
                  <a:lnTo>
                    <a:pt x="28754" y="40184"/>
                  </a:lnTo>
                  <a:lnTo>
                    <a:pt x="28745" y="40184"/>
                  </a:lnTo>
                  <a:lnTo>
                    <a:pt x="1" y="68745"/>
                  </a:lnTo>
                  <a:lnTo>
                    <a:pt x="464" y="68745"/>
                  </a:lnTo>
                  <a:lnTo>
                    <a:pt x="28929" y="40472"/>
                  </a:lnTo>
                  <a:lnTo>
                    <a:pt x="65898" y="3738"/>
                  </a:lnTo>
                  <a:lnTo>
                    <a:pt x="69199" y="464"/>
                  </a:lnTo>
                  <a:lnTo>
                    <a:pt x="691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48"/>
            <p:cNvSpPr/>
            <p:nvPr/>
          </p:nvSpPr>
          <p:spPr>
            <a:xfrm>
              <a:off x="3627050" y="807250"/>
              <a:ext cx="1888450" cy="1876000"/>
            </a:xfrm>
            <a:custGeom>
              <a:rect b="b" l="l" r="r" t="t"/>
              <a:pathLst>
                <a:path extrusionOk="0" h="75040" w="75538">
                  <a:moveTo>
                    <a:pt x="75066" y="0"/>
                  </a:moveTo>
                  <a:lnTo>
                    <a:pt x="68413" y="6610"/>
                  </a:lnTo>
                  <a:lnTo>
                    <a:pt x="68404" y="6610"/>
                  </a:lnTo>
                  <a:lnTo>
                    <a:pt x="31382" y="43397"/>
                  </a:lnTo>
                  <a:lnTo>
                    <a:pt x="1" y="74577"/>
                  </a:lnTo>
                  <a:lnTo>
                    <a:pt x="1" y="75040"/>
                  </a:lnTo>
                  <a:lnTo>
                    <a:pt x="31557" y="43685"/>
                  </a:lnTo>
                  <a:lnTo>
                    <a:pt x="68526" y="6951"/>
                  </a:lnTo>
                  <a:lnTo>
                    <a:pt x="68535" y="6960"/>
                  </a:lnTo>
                  <a:lnTo>
                    <a:pt x="75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48"/>
            <p:cNvSpPr/>
            <p:nvPr/>
          </p:nvSpPr>
          <p:spPr>
            <a:xfrm>
              <a:off x="3627050" y="807250"/>
              <a:ext cx="1630650" cy="1619950"/>
            </a:xfrm>
            <a:custGeom>
              <a:rect b="b" l="l" r="r" t="t"/>
              <a:pathLst>
                <a:path extrusionOk="0" h="64798" w="65226">
                  <a:moveTo>
                    <a:pt x="64763" y="0"/>
                  </a:moveTo>
                  <a:lnTo>
                    <a:pt x="63375" y="1380"/>
                  </a:lnTo>
                  <a:lnTo>
                    <a:pt x="63375" y="1371"/>
                  </a:lnTo>
                  <a:lnTo>
                    <a:pt x="26344" y="38166"/>
                  </a:lnTo>
                  <a:lnTo>
                    <a:pt x="1" y="64335"/>
                  </a:lnTo>
                  <a:lnTo>
                    <a:pt x="1" y="64798"/>
                  </a:lnTo>
                  <a:lnTo>
                    <a:pt x="26519" y="38446"/>
                  </a:lnTo>
                  <a:lnTo>
                    <a:pt x="26519" y="38454"/>
                  </a:lnTo>
                  <a:lnTo>
                    <a:pt x="63488" y="1721"/>
                  </a:lnTo>
                  <a:lnTo>
                    <a:pt x="63497" y="1721"/>
                  </a:lnTo>
                  <a:lnTo>
                    <a:pt x="652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48"/>
            <p:cNvSpPr/>
            <p:nvPr/>
          </p:nvSpPr>
          <p:spPr>
            <a:xfrm>
              <a:off x="3627050" y="807250"/>
              <a:ext cx="1372850" cy="1363900"/>
            </a:xfrm>
            <a:custGeom>
              <a:rect b="b" l="l" r="r" t="t"/>
              <a:pathLst>
                <a:path extrusionOk="0" h="54556" w="54914">
                  <a:moveTo>
                    <a:pt x="54451" y="0"/>
                  </a:moveTo>
                  <a:lnTo>
                    <a:pt x="21306" y="32927"/>
                  </a:lnTo>
                  <a:lnTo>
                    <a:pt x="1" y="54093"/>
                  </a:lnTo>
                  <a:lnTo>
                    <a:pt x="1" y="54556"/>
                  </a:lnTo>
                  <a:lnTo>
                    <a:pt x="21480" y="33215"/>
                  </a:lnTo>
                  <a:lnTo>
                    <a:pt x="549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48"/>
            <p:cNvSpPr/>
            <p:nvPr/>
          </p:nvSpPr>
          <p:spPr>
            <a:xfrm>
              <a:off x="3627050" y="807250"/>
              <a:ext cx="1759450" cy="1747875"/>
            </a:xfrm>
            <a:custGeom>
              <a:rect b="b" l="l" r="r" t="t"/>
              <a:pathLst>
                <a:path extrusionOk="0" h="69915" w="70378">
                  <a:moveTo>
                    <a:pt x="69915" y="0"/>
                  </a:moveTo>
                  <a:lnTo>
                    <a:pt x="65889" y="4000"/>
                  </a:lnTo>
                  <a:lnTo>
                    <a:pt x="65889" y="3991"/>
                  </a:lnTo>
                  <a:lnTo>
                    <a:pt x="28867" y="40777"/>
                  </a:lnTo>
                  <a:lnTo>
                    <a:pt x="28859" y="40777"/>
                  </a:lnTo>
                  <a:lnTo>
                    <a:pt x="1" y="69452"/>
                  </a:lnTo>
                  <a:lnTo>
                    <a:pt x="1" y="69914"/>
                  </a:lnTo>
                  <a:lnTo>
                    <a:pt x="29042" y="41065"/>
                  </a:lnTo>
                  <a:lnTo>
                    <a:pt x="66012" y="4340"/>
                  </a:lnTo>
                  <a:lnTo>
                    <a:pt x="703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48"/>
            <p:cNvSpPr/>
            <p:nvPr/>
          </p:nvSpPr>
          <p:spPr>
            <a:xfrm>
              <a:off x="4495850" y="1689800"/>
              <a:ext cx="1021400" cy="1014625"/>
            </a:xfrm>
            <a:custGeom>
              <a:rect b="b" l="l" r="r" t="t"/>
              <a:pathLst>
                <a:path extrusionOk="0" h="40585" w="40856">
                  <a:moveTo>
                    <a:pt x="40856" y="0"/>
                  </a:moveTo>
                  <a:lnTo>
                    <a:pt x="14259" y="26422"/>
                  </a:lnTo>
                  <a:lnTo>
                    <a:pt x="1" y="40585"/>
                  </a:lnTo>
                  <a:lnTo>
                    <a:pt x="463" y="40585"/>
                  </a:lnTo>
                  <a:lnTo>
                    <a:pt x="14434" y="26710"/>
                  </a:lnTo>
                  <a:lnTo>
                    <a:pt x="40856" y="463"/>
                  </a:lnTo>
                  <a:lnTo>
                    <a:pt x="40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48"/>
            <p:cNvSpPr/>
            <p:nvPr/>
          </p:nvSpPr>
          <p:spPr>
            <a:xfrm>
              <a:off x="4689025" y="1881675"/>
              <a:ext cx="828225" cy="822750"/>
            </a:xfrm>
            <a:custGeom>
              <a:rect b="b" l="l" r="r" t="t"/>
              <a:pathLst>
                <a:path extrusionOk="0" h="32910" w="33129">
                  <a:moveTo>
                    <a:pt x="33129" y="0"/>
                  </a:moveTo>
                  <a:lnTo>
                    <a:pt x="10304" y="22676"/>
                  </a:lnTo>
                  <a:lnTo>
                    <a:pt x="1" y="32910"/>
                  </a:lnTo>
                  <a:lnTo>
                    <a:pt x="464" y="32910"/>
                  </a:lnTo>
                  <a:lnTo>
                    <a:pt x="10479" y="22965"/>
                  </a:lnTo>
                  <a:lnTo>
                    <a:pt x="10488" y="22965"/>
                  </a:lnTo>
                  <a:lnTo>
                    <a:pt x="33129" y="463"/>
                  </a:lnTo>
                  <a:lnTo>
                    <a:pt x="331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48"/>
            <p:cNvSpPr/>
            <p:nvPr/>
          </p:nvSpPr>
          <p:spPr>
            <a:xfrm>
              <a:off x="5333200" y="2521700"/>
              <a:ext cx="184050" cy="182725"/>
            </a:xfrm>
            <a:custGeom>
              <a:rect b="b" l="l" r="r" t="t"/>
              <a:pathLst>
                <a:path extrusionOk="0" h="7309" w="7362">
                  <a:moveTo>
                    <a:pt x="7362" y="1"/>
                  </a:moveTo>
                  <a:lnTo>
                    <a:pt x="1" y="7309"/>
                  </a:lnTo>
                  <a:lnTo>
                    <a:pt x="464" y="7309"/>
                  </a:lnTo>
                  <a:lnTo>
                    <a:pt x="7362" y="463"/>
                  </a:lnTo>
                  <a:lnTo>
                    <a:pt x="73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48"/>
            <p:cNvSpPr/>
            <p:nvPr/>
          </p:nvSpPr>
          <p:spPr>
            <a:xfrm>
              <a:off x="5397600" y="2585650"/>
              <a:ext cx="119650" cy="118775"/>
            </a:xfrm>
            <a:custGeom>
              <a:rect b="b" l="l" r="r" t="t"/>
              <a:pathLst>
                <a:path extrusionOk="0" h="4751" w="4786">
                  <a:moveTo>
                    <a:pt x="4786" y="1"/>
                  </a:moveTo>
                  <a:lnTo>
                    <a:pt x="1" y="4751"/>
                  </a:lnTo>
                  <a:lnTo>
                    <a:pt x="472" y="4751"/>
                  </a:lnTo>
                  <a:lnTo>
                    <a:pt x="4786" y="464"/>
                  </a:lnTo>
                  <a:lnTo>
                    <a:pt x="47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48"/>
            <p:cNvSpPr/>
            <p:nvPr/>
          </p:nvSpPr>
          <p:spPr>
            <a:xfrm>
              <a:off x="5011025" y="2201675"/>
              <a:ext cx="506225" cy="502750"/>
            </a:xfrm>
            <a:custGeom>
              <a:rect b="b" l="l" r="r" t="t"/>
              <a:pathLst>
                <a:path extrusionOk="0" h="20110" w="20249">
                  <a:moveTo>
                    <a:pt x="20249" y="1"/>
                  </a:moveTo>
                  <a:lnTo>
                    <a:pt x="3728" y="16416"/>
                  </a:lnTo>
                  <a:lnTo>
                    <a:pt x="3720" y="16416"/>
                  </a:lnTo>
                  <a:lnTo>
                    <a:pt x="0" y="20110"/>
                  </a:lnTo>
                  <a:lnTo>
                    <a:pt x="472" y="20110"/>
                  </a:lnTo>
                  <a:lnTo>
                    <a:pt x="3894" y="16705"/>
                  </a:lnTo>
                  <a:lnTo>
                    <a:pt x="3903" y="16705"/>
                  </a:lnTo>
                  <a:lnTo>
                    <a:pt x="20249" y="464"/>
                  </a:lnTo>
                  <a:lnTo>
                    <a:pt x="202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48"/>
            <p:cNvSpPr/>
            <p:nvPr/>
          </p:nvSpPr>
          <p:spPr>
            <a:xfrm>
              <a:off x="4753425" y="1945625"/>
              <a:ext cx="763825" cy="758800"/>
            </a:xfrm>
            <a:custGeom>
              <a:rect b="b" l="l" r="r" t="t"/>
              <a:pathLst>
                <a:path extrusionOk="0" h="30352" w="30553">
                  <a:moveTo>
                    <a:pt x="30553" y="1"/>
                  </a:moveTo>
                  <a:lnTo>
                    <a:pt x="8994" y="21428"/>
                  </a:lnTo>
                  <a:lnTo>
                    <a:pt x="8994" y="21419"/>
                  </a:lnTo>
                  <a:lnTo>
                    <a:pt x="1" y="30352"/>
                  </a:lnTo>
                  <a:lnTo>
                    <a:pt x="464" y="30352"/>
                  </a:lnTo>
                  <a:lnTo>
                    <a:pt x="9169" y="21708"/>
                  </a:lnTo>
                  <a:lnTo>
                    <a:pt x="9169" y="21716"/>
                  </a:lnTo>
                  <a:lnTo>
                    <a:pt x="30553" y="464"/>
                  </a:lnTo>
                  <a:lnTo>
                    <a:pt x="305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48"/>
            <p:cNvSpPr/>
            <p:nvPr/>
          </p:nvSpPr>
          <p:spPr>
            <a:xfrm>
              <a:off x="5462000" y="2649625"/>
              <a:ext cx="55250" cy="54800"/>
            </a:xfrm>
            <a:custGeom>
              <a:rect b="b" l="l" r="r" t="t"/>
              <a:pathLst>
                <a:path extrusionOk="0" h="2192" w="2210">
                  <a:moveTo>
                    <a:pt x="2210" y="0"/>
                  </a:moveTo>
                  <a:lnTo>
                    <a:pt x="0" y="2192"/>
                  </a:lnTo>
                  <a:lnTo>
                    <a:pt x="472" y="2192"/>
                  </a:lnTo>
                  <a:lnTo>
                    <a:pt x="2210" y="463"/>
                  </a:lnTo>
                  <a:lnTo>
                    <a:pt x="22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48"/>
            <p:cNvSpPr/>
            <p:nvPr/>
          </p:nvSpPr>
          <p:spPr>
            <a:xfrm>
              <a:off x="5204425" y="2393775"/>
              <a:ext cx="312825" cy="310650"/>
            </a:xfrm>
            <a:custGeom>
              <a:rect b="b" l="l" r="r" t="t"/>
              <a:pathLst>
                <a:path extrusionOk="0" h="12426" w="12513">
                  <a:moveTo>
                    <a:pt x="12513" y="1"/>
                  </a:moveTo>
                  <a:lnTo>
                    <a:pt x="0" y="12426"/>
                  </a:lnTo>
                  <a:lnTo>
                    <a:pt x="463" y="12426"/>
                  </a:lnTo>
                  <a:lnTo>
                    <a:pt x="12513" y="464"/>
                  </a:lnTo>
                  <a:lnTo>
                    <a:pt x="125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48"/>
            <p:cNvSpPr/>
            <p:nvPr/>
          </p:nvSpPr>
          <p:spPr>
            <a:xfrm>
              <a:off x="5140025" y="2329600"/>
              <a:ext cx="377225" cy="374825"/>
            </a:xfrm>
            <a:custGeom>
              <a:rect b="b" l="l" r="r" t="t"/>
              <a:pathLst>
                <a:path extrusionOk="0" h="14993" w="15089">
                  <a:moveTo>
                    <a:pt x="15089" y="1"/>
                  </a:moveTo>
                  <a:lnTo>
                    <a:pt x="1083" y="13919"/>
                  </a:lnTo>
                  <a:lnTo>
                    <a:pt x="0" y="14993"/>
                  </a:lnTo>
                  <a:lnTo>
                    <a:pt x="463" y="14993"/>
                  </a:lnTo>
                  <a:lnTo>
                    <a:pt x="1258" y="14207"/>
                  </a:lnTo>
                  <a:lnTo>
                    <a:pt x="15089" y="463"/>
                  </a:lnTo>
                  <a:lnTo>
                    <a:pt x="150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48"/>
            <p:cNvSpPr/>
            <p:nvPr/>
          </p:nvSpPr>
          <p:spPr>
            <a:xfrm>
              <a:off x="4882225" y="2073775"/>
              <a:ext cx="635025" cy="630650"/>
            </a:xfrm>
            <a:custGeom>
              <a:rect b="b" l="l" r="r" t="t"/>
              <a:pathLst>
                <a:path extrusionOk="0" h="25226" w="25401">
                  <a:moveTo>
                    <a:pt x="25401" y="0"/>
                  </a:moveTo>
                  <a:lnTo>
                    <a:pt x="6357" y="18913"/>
                  </a:lnTo>
                  <a:lnTo>
                    <a:pt x="0" y="25226"/>
                  </a:lnTo>
                  <a:lnTo>
                    <a:pt x="472" y="25226"/>
                  </a:lnTo>
                  <a:lnTo>
                    <a:pt x="6532" y="19201"/>
                  </a:lnTo>
                  <a:lnTo>
                    <a:pt x="25401" y="463"/>
                  </a:lnTo>
                  <a:lnTo>
                    <a:pt x="254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48"/>
            <p:cNvSpPr/>
            <p:nvPr/>
          </p:nvSpPr>
          <p:spPr>
            <a:xfrm>
              <a:off x="4624650" y="1817725"/>
              <a:ext cx="892600" cy="886700"/>
            </a:xfrm>
            <a:custGeom>
              <a:rect b="b" l="l" r="r" t="t"/>
              <a:pathLst>
                <a:path extrusionOk="0" h="35468" w="35704">
                  <a:moveTo>
                    <a:pt x="35704" y="0"/>
                  </a:moveTo>
                  <a:lnTo>
                    <a:pt x="11622" y="23925"/>
                  </a:lnTo>
                  <a:lnTo>
                    <a:pt x="0" y="35468"/>
                  </a:lnTo>
                  <a:lnTo>
                    <a:pt x="463" y="35468"/>
                  </a:lnTo>
                  <a:lnTo>
                    <a:pt x="11797" y="24213"/>
                  </a:lnTo>
                  <a:lnTo>
                    <a:pt x="35704" y="463"/>
                  </a:lnTo>
                  <a:lnTo>
                    <a:pt x="357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48"/>
            <p:cNvSpPr/>
            <p:nvPr/>
          </p:nvSpPr>
          <p:spPr>
            <a:xfrm>
              <a:off x="5268825" y="2457750"/>
              <a:ext cx="248425" cy="246675"/>
            </a:xfrm>
            <a:custGeom>
              <a:rect b="b" l="l" r="r" t="t"/>
              <a:pathLst>
                <a:path extrusionOk="0" h="9867" w="9937">
                  <a:moveTo>
                    <a:pt x="9937" y="0"/>
                  </a:moveTo>
                  <a:lnTo>
                    <a:pt x="0" y="9867"/>
                  </a:lnTo>
                  <a:lnTo>
                    <a:pt x="463" y="9867"/>
                  </a:lnTo>
                  <a:lnTo>
                    <a:pt x="9937" y="463"/>
                  </a:lnTo>
                  <a:lnTo>
                    <a:pt x="99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48"/>
            <p:cNvSpPr/>
            <p:nvPr/>
          </p:nvSpPr>
          <p:spPr>
            <a:xfrm>
              <a:off x="5075400" y="2265650"/>
              <a:ext cx="441850" cy="438775"/>
            </a:xfrm>
            <a:custGeom>
              <a:rect b="b" l="l" r="r" t="t"/>
              <a:pathLst>
                <a:path extrusionOk="0" h="17551" w="17674">
                  <a:moveTo>
                    <a:pt x="17674" y="0"/>
                  </a:moveTo>
                  <a:lnTo>
                    <a:pt x="2411" y="15167"/>
                  </a:lnTo>
                  <a:lnTo>
                    <a:pt x="1" y="17551"/>
                  </a:lnTo>
                  <a:lnTo>
                    <a:pt x="472" y="17551"/>
                  </a:lnTo>
                  <a:lnTo>
                    <a:pt x="2585" y="15455"/>
                  </a:lnTo>
                  <a:lnTo>
                    <a:pt x="17674" y="463"/>
                  </a:lnTo>
                  <a:lnTo>
                    <a:pt x="176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4817825" y="2009800"/>
              <a:ext cx="699425" cy="694625"/>
            </a:xfrm>
            <a:custGeom>
              <a:rect b="b" l="l" r="r" t="t"/>
              <a:pathLst>
                <a:path extrusionOk="0" h="27785" w="27977">
                  <a:moveTo>
                    <a:pt x="27977" y="1"/>
                  </a:moveTo>
                  <a:lnTo>
                    <a:pt x="7676" y="20171"/>
                  </a:lnTo>
                  <a:lnTo>
                    <a:pt x="7676" y="20162"/>
                  </a:lnTo>
                  <a:lnTo>
                    <a:pt x="1" y="27785"/>
                  </a:lnTo>
                  <a:lnTo>
                    <a:pt x="463" y="27785"/>
                  </a:lnTo>
                  <a:lnTo>
                    <a:pt x="7850" y="20450"/>
                  </a:lnTo>
                  <a:lnTo>
                    <a:pt x="27977" y="464"/>
                  </a:lnTo>
                  <a:lnTo>
                    <a:pt x="279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4560250" y="1753750"/>
              <a:ext cx="957000" cy="950675"/>
            </a:xfrm>
            <a:custGeom>
              <a:rect b="b" l="l" r="r" t="t"/>
              <a:pathLst>
                <a:path extrusionOk="0" h="38027" w="38280">
                  <a:moveTo>
                    <a:pt x="38280" y="1"/>
                  </a:moveTo>
                  <a:lnTo>
                    <a:pt x="12941" y="25174"/>
                  </a:lnTo>
                  <a:lnTo>
                    <a:pt x="0" y="38027"/>
                  </a:lnTo>
                  <a:lnTo>
                    <a:pt x="463" y="38027"/>
                  </a:lnTo>
                  <a:lnTo>
                    <a:pt x="13115" y="25462"/>
                  </a:lnTo>
                  <a:lnTo>
                    <a:pt x="38280" y="463"/>
                  </a:lnTo>
                  <a:lnTo>
                    <a:pt x="382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48"/>
            <p:cNvSpPr/>
            <p:nvPr/>
          </p:nvSpPr>
          <p:spPr>
            <a:xfrm>
              <a:off x="4946625" y="2137725"/>
              <a:ext cx="570625" cy="566700"/>
            </a:xfrm>
            <a:custGeom>
              <a:rect b="b" l="l" r="r" t="t"/>
              <a:pathLst>
                <a:path extrusionOk="0" h="22668" w="22825">
                  <a:moveTo>
                    <a:pt x="22825" y="1"/>
                  </a:moveTo>
                  <a:lnTo>
                    <a:pt x="5038" y="17665"/>
                  </a:lnTo>
                  <a:lnTo>
                    <a:pt x="0" y="22668"/>
                  </a:lnTo>
                  <a:lnTo>
                    <a:pt x="472" y="22668"/>
                  </a:lnTo>
                  <a:lnTo>
                    <a:pt x="5213" y="17953"/>
                  </a:lnTo>
                  <a:lnTo>
                    <a:pt x="22825" y="463"/>
                  </a:lnTo>
                  <a:lnTo>
                    <a:pt x="228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48"/>
            <p:cNvSpPr/>
            <p:nvPr/>
          </p:nvSpPr>
          <p:spPr>
            <a:xfrm>
              <a:off x="3627050" y="807250"/>
              <a:ext cx="1251275" cy="1242975"/>
            </a:xfrm>
            <a:custGeom>
              <a:rect b="b" l="l" r="r" t="t"/>
              <a:pathLst>
                <a:path extrusionOk="0" h="49719" w="50051">
                  <a:moveTo>
                    <a:pt x="49579" y="0"/>
                  </a:moveTo>
                  <a:lnTo>
                    <a:pt x="18931" y="30456"/>
                  </a:lnTo>
                  <a:lnTo>
                    <a:pt x="1" y="49255"/>
                  </a:lnTo>
                  <a:lnTo>
                    <a:pt x="1" y="49718"/>
                  </a:lnTo>
                  <a:lnTo>
                    <a:pt x="19106" y="30744"/>
                  </a:lnTo>
                  <a:lnTo>
                    <a:pt x="500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48"/>
            <p:cNvSpPr/>
            <p:nvPr/>
          </p:nvSpPr>
          <p:spPr>
            <a:xfrm>
              <a:off x="3627050" y="807250"/>
              <a:ext cx="27325" cy="27100"/>
            </a:xfrm>
            <a:custGeom>
              <a:rect b="b" l="l" r="r" t="t"/>
              <a:pathLst>
                <a:path extrusionOk="0" h="1084" w="1093">
                  <a:moveTo>
                    <a:pt x="629" y="0"/>
                  </a:moveTo>
                  <a:lnTo>
                    <a:pt x="1" y="620"/>
                  </a:lnTo>
                  <a:lnTo>
                    <a:pt x="1" y="1083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48"/>
            <p:cNvSpPr/>
            <p:nvPr/>
          </p:nvSpPr>
          <p:spPr>
            <a:xfrm>
              <a:off x="3627050" y="807250"/>
              <a:ext cx="1186875" cy="1179000"/>
            </a:xfrm>
            <a:custGeom>
              <a:rect b="b" l="l" r="r" t="t"/>
              <a:pathLst>
                <a:path extrusionOk="0" h="47160" w="47475">
                  <a:moveTo>
                    <a:pt x="47003" y="0"/>
                  </a:moveTo>
                  <a:lnTo>
                    <a:pt x="17674" y="29147"/>
                  </a:lnTo>
                  <a:lnTo>
                    <a:pt x="17665" y="29147"/>
                  </a:lnTo>
                  <a:lnTo>
                    <a:pt x="1" y="46697"/>
                  </a:lnTo>
                  <a:lnTo>
                    <a:pt x="1" y="47160"/>
                  </a:lnTo>
                  <a:lnTo>
                    <a:pt x="17848" y="29435"/>
                  </a:lnTo>
                  <a:lnTo>
                    <a:pt x="4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48"/>
            <p:cNvSpPr/>
            <p:nvPr/>
          </p:nvSpPr>
          <p:spPr>
            <a:xfrm>
              <a:off x="3627050" y="807250"/>
              <a:ext cx="1057875" cy="1051100"/>
            </a:xfrm>
            <a:custGeom>
              <a:rect b="b" l="l" r="r" t="t"/>
              <a:pathLst>
                <a:path extrusionOk="0" h="42044" w="42315">
                  <a:moveTo>
                    <a:pt x="41851" y="0"/>
                  </a:moveTo>
                  <a:lnTo>
                    <a:pt x="15150" y="26527"/>
                  </a:lnTo>
                  <a:lnTo>
                    <a:pt x="1" y="41580"/>
                  </a:lnTo>
                  <a:lnTo>
                    <a:pt x="1" y="42043"/>
                  </a:lnTo>
                  <a:lnTo>
                    <a:pt x="15325" y="26815"/>
                  </a:lnTo>
                  <a:lnTo>
                    <a:pt x="423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48"/>
            <p:cNvSpPr/>
            <p:nvPr/>
          </p:nvSpPr>
          <p:spPr>
            <a:xfrm>
              <a:off x="3627050" y="807250"/>
              <a:ext cx="929075" cy="922950"/>
            </a:xfrm>
            <a:custGeom>
              <a:rect b="b" l="l" r="r" t="t"/>
              <a:pathLst>
                <a:path extrusionOk="0" h="36918" w="37163">
                  <a:moveTo>
                    <a:pt x="36700" y="0"/>
                  </a:moveTo>
                  <a:lnTo>
                    <a:pt x="12635" y="23908"/>
                  </a:lnTo>
                  <a:lnTo>
                    <a:pt x="1" y="36455"/>
                  </a:lnTo>
                  <a:lnTo>
                    <a:pt x="1" y="36918"/>
                  </a:lnTo>
                  <a:lnTo>
                    <a:pt x="12810" y="24196"/>
                  </a:lnTo>
                  <a:lnTo>
                    <a:pt x="371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48"/>
            <p:cNvSpPr/>
            <p:nvPr/>
          </p:nvSpPr>
          <p:spPr>
            <a:xfrm>
              <a:off x="3627050" y="807250"/>
              <a:ext cx="671500" cy="667125"/>
            </a:xfrm>
            <a:custGeom>
              <a:rect b="b" l="l" r="r" t="t"/>
              <a:pathLst>
                <a:path extrusionOk="0" h="26685" w="26860">
                  <a:moveTo>
                    <a:pt x="26388" y="0"/>
                  </a:moveTo>
                  <a:lnTo>
                    <a:pt x="7597" y="18677"/>
                  </a:lnTo>
                  <a:lnTo>
                    <a:pt x="1" y="26221"/>
                  </a:lnTo>
                  <a:lnTo>
                    <a:pt x="1" y="26684"/>
                  </a:lnTo>
                  <a:lnTo>
                    <a:pt x="7772" y="18957"/>
                  </a:lnTo>
                  <a:lnTo>
                    <a:pt x="7772" y="18966"/>
                  </a:lnTo>
                  <a:lnTo>
                    <a:pt x="268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48"/>
            <p:cNvSpPr/>
            <p:nvPr/>
          </p:nvSpPr>
          <p:spPr>
            <a:xfrm>
              <a:off x="3627050" y="807250"/>
              <a:ext cx="735875" cy="731075"/>
            </a:xfrm>
            <a:custGeom>
              <a:rect b="b" l="l" r="r" t="t"/>
              <a:pathLst>
                <a:path extrusionOk="0" h="29243" w="29435">
                  <a:moveTo>
                    <a:pt x="28972" y="0"/>
                  </a:moveTo>
                  <a:lnTo>
                    <a:pt x="8855" y="19987"/>
                  </a:lnTo>
                  <a:lnTo>
                    <a:pt x="8855" y="19978"/>
                  </a:lnTo>
                  <a:lnTo>
                    <a:pt x="1" y="28780"/>
                  </a:lnTo>
                  <a:lnTo>
                    <a:pt x="1" y="29243"/>
                  </a:lnTo>
                  <a:lnTo>
                    <a:pt x="9029" y="20267"/>
                  </a:lnTo>
                  <a:lnTo>
                    <a:pt x="9029" y="20275"/>
                  </a:lnTo>
                  <a:lnTo>
                    <a:pt x="294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48"/>
            <p:cNvSpPr/>
            <p:nvPr/>
          </p:nvSpPr>
          <p:spPr>
            <a:xfrm>
              <a:off x="3627050" y="807250"/>
              <a:ext cx="349300" cy="347100"/>
            </a:xfrm>
            <a:custGeom>
              <a:rect b="b" l="l" r="r" t="t"/>
              <a:pathLst>
                <a:path extrusionOk="0" h="13884" w="13972">
                  <a:moveTo>
                    <a:pt x="13509" y="0"/>
                  </a:moveTo>
                  <a:lnTo>
                    <a:pt x="1302" y="12129"/>
                  </a:lnTo>
                  <a:lnTo>
                    <a:pt x="1" y="13421"/>
                  </a:lnTo>
                  <a:lnTo>
                    <a:pt x="1" y="13884"/>
                  </a:lnTo>
                  <a:lnTo>
                    <a:pt x="1476" y="12417"/>
                  </a:lnTo>
                  <a:lnTo>
                    <a:pt x="139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48"/>
            <p:cNvSpPr/>
            <p:nvPr/>
          </p:nvSpPr>
          <p:spPr>
            <a:xfrm>
              <a:off x="3627050" y="807250"/>
              <a:ext cx="91725" cy="91050"/>
            </a:xfrm>
            <a:custGeom>
              <a:rect b="b" l="l" r="r" t="t"/>
              <a:pathLst>
                <a:path extrusionOk="0" h="3642" w="3669">
                  <a:moveTo>
                    <a:pt x="3205" y="0"/>
                  </a:moveTo>
                  <a:lnTo>
                    <a:pt x="1" y="3179"/>
                  </a:lnTo>
                  <a:lnTo>
                    <a:pt x="1" y="364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48"/>
            <p:cNvSpPr/>
            <p:nvPr/>
          </p:nvSpPr>
          <p:spPr>
            <a:xfrm>
              <a:off x="3627050" y="807250"/>
              <a:ext cx="1122250" cy="1115050"/>
            </a:xfrm>
            <a:custGeom>
              <a:rect b="b" l="l" r="r" t="t"/>
              <a:pathLst>
                <a:path extrusionOk="0" h="44602" w="44890">
                  <a:moveTo>
                    <a:pt x="44427" y="0"/>
                  </a:moveTo>
                  <a:lnTo>
                    <a:pt x="16407" y="27837"/>
                  </a:lnTo>
                  <a:lnTo>
                    <a:pt x="1" y="44139"/>
                  </a:lnTo>
                  <a:lnTo>
                    <a:pt x="1" y="44602"/>
                  </a:lnTo>
                  <a:lnTo>
                    <a:pt x="16582" y="28125"/>
                  </a:lnTo>
                  <a:lnTo>
                    <a:pt x="16591" y="28125"/>
                  </a:lnTo>
                  <a:lnTo>
                    <a:pt x="448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48"/>
            <p:cNvSpPr/>
            <p:nvPr/>
          </p:nvSpPr>
          <p:spPr>
            <a:xfrm>
              <a:off x="3627050" y="807250"/>
              <a:ext cx="993475" cy="986925"/>
            </a:xfrm>
            <a:custGeom>
              <a:rect b="b" l="l" r="r" t="t"/>
              <a:pathLst>
                <a:path extrusionOk="0" h="39477" w="39739">
                  <a:moveTo>
                    <a:pt x="39275" y="0"/>
                  </a:moveTo>
                  <a:lnTo>
                    <a:pt x="13893" y="25217"/>
                  </a:lnTo>
                  <a:lnTo>
                    <a:pt x="1" y="39013"/>
                  </a:lnTo>
                  <a:lnTo>
                    <a:pt x="1" y="39476"/>
                  </a:lnTo>
                  <a:lnTo>
                    <a:pt x="14067" y="25505"/>
                  </a:lnTo>
                  <a:lnTo>
                    <a:pt x="397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48"/>
            <p:cNvSpPr/>
            <p:nvPr/>
          </p:nvSpPr>
          <p:spPr>
            <a:xfrm>
              <a:off x="3627050" y="807250"/>
              <a:ext cx="800275" cy="795025"/>
            </a:xfrm>
            <a:custGeom>
              <a:rect b="b" l="l" r="r" t="t"/>
              <a:pathLst>
                <a:path extrusionOk="0" h="31801" w="32011">
                  <a:moveTo>
                    <a:pt x="31548" y="0"/>
                  </a:moveTo>
                  <a:lnTo>
                    <a:pt x="10112" y="21288"/>
                  </a:lnTo>
                  <a:lnTo>
                    <a:pt x="1" y="31338"/>
                  </a:lnTo>
                  <a:lnTo>
                    <a:pt x="1" y="31801"/>
                  </a:lnTo>
                  <a:lnTo>
                    <a:pt x="10287" y="21576"/>
                  </a:lnTo>
                  <a:lnTo>
                    <a:pt x="10295" y="21576"/>
                  </a:lnTo>
                  <a:lnTo>
                    <a:pt x="320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48"/>
            <p:cNvSpPr/>
            <p:nvPr/>
          </p:nvSpPr>
          <p:spPr>
            <a:xfrm>
              <a:off x="3627050" y="807250"/>
              <a:ext cx="542700" cy="538975"/>
            </a:xfrm>
            <a:custGeom>
              <a:rect b="b" l="l" r="r" t="t"/>
              <a:pathLst>
                <a:path extrusionOk="0" h="21559" w="21708">
                  <a:moveTo>
                    <a:pt x="21236" y="0"/>
                  </a:moveTo>
                  <a:lnTo>
                    <a:pt x="5083" y="16058"/>
                  </a:lnTo>
                  <a:lnTo>
                    <a:pt x="5074" y="16058"/>
                  </a:lnTo>
                  <a:lnTo>
                    <a:pt x="1" y="21096"/>
                  </a:lnTo>
                  <a:lnTo>
                    <a:pt x="1" y="21559"/>
                  </a:lnTo>
                  <a:lnTo>
                    <a:pt x="5257" y="16346"/>
                  </a:lnTo>
                  <a:lnTo>
                    <a:pt x="217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48"/>
            <p:cNvSpPr/>
            <p:nvPr/>
          </p:nvSpPr>
          <p:spPr>
            <a:xfrm>
              <a:off x="3627050" y="807250"/>
              <a:ext cx="478300" cy="475025"/>
            </a:xfrm>
            <a:custGeom>
              <a:rect b="b" l="l" r="r" t="t"/>
              <a:pathLst>
                <a:path extrusionOk="0" h="19001" w="19132">
                  <a:moveTo>
                    <a:pt x="18660" y="0"/>
                  </a:moveTo>
                  <a:lnTo>
                    <a:pt x="3817" y="14748"/>
                  </a:lnTo>
                  <a:lnTo>
                    <a:pt x="1" y="18538"/>
                  </a:lnTo>
                  <a:lnTo>
                    <a:pt x="1" y="19000"/>
                  </a:lnTo>
                  <a:lnTo>
                    <a:pt x="3991" y="15036"/>
                  </a:lnTo>
                  <a:lnTo>
                    <a:pt x="191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48"/>
            <p:cNvSpPr/>
            <p:nvPr/>
          </p:nvSpPr>
          <p:spPr>
            <a:xfrm>
              <a:off x="3627050" y="807250"/>
              <a:ext cx="220500" cy="219175"/>
            </a:xfrm>
            <a:custGeom>
              <a:rect b="b" l="l" r="r" t="t"/>
              <a:pathLst>
                <a:path extrusionOk="0" h="8767" w="8820">
                  <a:moveTo>
                    <a:pt x="8357" y="0"/>
                  </a:moveTo>
                  <a:lnTo>
                    <a:pt x="1" y="8304"/>
                  </a:lnTo>
                  <a:lnTo>
                    <a:pt x="1" y="8767"/>
                  </a:lnTo>
                  <a:lnTo>
                    <a:pt x="88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48"/>
            <p:cNvSpPr/>
            <p:nvPr/>
          </p:nvSpPr>
          <p:spPr>
            <a:xfrm>
              <a:off x="3627050" y="807250"/>
              <a:ext cx="864675" cy="859000"/>
            </a:xfrm>
            <a:custGeom>
              <a:rect b="b" l="l" r="r" t="t"/>
              <a:pathLst>
                <a:path extrusionOk="0" h="34360" w="34587">
                  <a:moveTo>
                    <a:pt x="34124" y="0"/>
                  </a:moveTo>
                  <a:lnTo>
                    <a:pt x="11378" y="22598"/>
                  </a:lnTo>
                  <a:lnTo>
                    <a:pt x="11369" y="22598"/>
                  </a:lnTo>
                  <a:lnTo>
                    <a:pt x="1" y="33897"/>
                  </a:lnTo>
                  <a:lnTo>
                    <a:pt x="1" y="34359"/>
                  </a:lnTo>
                  <a:lnTo>
                    <a:pt x="11553" y="22886"/>
                  </a:lnTo>
                  <a:lnTo>
                    <a:pt x="345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48"/>
            <p:cNvSpPr/>
            <p:nvPr/>
          </p:nvSpPr>
          <p:spPr>
            <a:xfrm>
              <a:off x="3627050" y="807250"/>
              <a:ext cx="607100" cy="602950"/>
            </a:xfrm>
            <a:custGeom>
              <a:rect b="b" l="l" r="r" t="t"/>
              <a:pathLst>
                <a:path extrusionOk="0" h="24118" w="24284">
                  <a:moveTo>
                    <a:pt x="23821" y="0"/>
                  </a:moveTo>
                  <a:lnTo>
                    <a:pt x="6340" y="17368"/>
                  </a:lnTo>
                  <a:lnTo>
                    <a:pt x="1" y="23654"/>
                  </a:lnTo>
                  <a:lnTo>
                    <a:pt x="1" y="24117"/>
                  </a:lnTo>
                  <a:lnTo>
                    <a:pt x="6515" y="17656"/>
                  </a:lnTo>
                  <a:lnTo>
                    <a:pt x="242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48"/>
            <p:cNvSpPr/>
            <p:nvPr/>
          </p:nvSpPr>
          <p:spPr>
            <a:xfrm>
              <a:off x="3627050" y="807250"/>
              <a:ext cx="413900" cy="411075"/>
            </a:xfrm>
            <a:custGeom>
              <a:rect b="b" l="l" r="r" t="t"/>
              <a:pathLst>
                <a:path extrusionOk="0" h="16443" w="16556">
                  <a:moveTo>
                    <a:pt x="16084" y="0"/>
                  </a:moveTo>
                  <a:lnTo>
                    <a:pt x="2559" y="13438"/>
                  </a:lnTo>
                  <a:lnTo>
                    <a:pt x="1" y="15979"/>
                  </a:lnTo>
                  <a:lnTo>
                    <a:pt x="1" y="16442"/>
                  </a:lnTo>
                  <a:lnTo>
                    <a:pt x="2734" y="13727"/>
                  </a:lnTo>
                  <a:lnTo>
                    <a:pt x="165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48"/>
            <p:cNvSpPr/>
            <p:nvPr/>
          </p:nvSpPr>
          <p:spPr>
            <a:xfrm>
              <a:off x="3627050" y="807250"/>
              <a:ext cx="156100" cy="155000"/>
            </a:xfrm>
            <a:custGeom>
              <a:rect b="b" l="l" r="r" t="t"/>
              <a:pathLst>
                <a:path extrusionOk="0" h="6200" w="6244">
                  <a:moveTo>
                    <a:pt x="5781" y="0"/>
                  </a:moveTo>
                  <a:lnTo>
                    <a:pt x="1" y="5737"/>
                  </a:lnTo>
                  <a:lnTo>
                    <a:pt x="1" y="6200"/>
                  </a:lnTo>
                  <a:lnTo>
                    <a:pt x="62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48"/>
            <p:cNvSpPr/>
            <p:nvPr/>
          </p:nvSpPr>
          <p:spPr>
            <a:xfrm>
              <a:off x="3627050" y="807250"/>
              <a:ext cx="284900" cy="282925"/>
            </a:xfrm>
            <a:custGeom>
              <a:rect b="b" l="l" r="r" t="t"/>
              <a:pathLst>
                <a:path extrusionOk="0" h="11317" w="11396">
                  <a:moveTo>
                    <a:pt x="10933" y="0"/>
                  </a:moveTo>
                  <a:lnTo>
                    <a:pt x="44" y="10819"/>
                  </a:lnTo>
                  <a:lnTo>
                    <a:pt x="1" y="10854"/>
                  </a:lnTo>
                  <a:lnTo>
                    <a:pt x="1" y="11317"/>
                  </a:lnTo>
                  <a:lnTo>
                    <a:pt x="219" y="11107"/>
                  </a:lnTo>
                  <a:lnTo>
                    <a:pt x="113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48"/>
            <p:cNvSpPr/>
            <p:nvPr/>
          </p:nvSpPr>
          <p:spPr>
            <a:xfrm>
              <a:off x="3726300" y="909988"/>
              <a:ext cx="1691700" cy="1691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24" name="Google Shape;2324;p48"/>
          <p:cNvSpPr txBox="1"/>
          <p:nvPr>
            <p:ph idx="2" type="title"/>
          </p:nvPr>
        </p:nvSpPr>
        <p:spPr>
          <a:xfrm>
            <a:off x="1408200" y="2975150"/>
            <a:ext cx="6327900" cy="9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Evaluation Results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sp>
        <p:nvSpPr>
          <p:cNvPr id="2325" name="Google Shape;2325;p48"/>
          <p:cNvSpPr txBox="1"/>
          <p:nvPr>
            <p:ph type="title"/>
          </p:nvPr>
        </p:nvSpPr>
        <p:spPr>
          <a:xfrm flipH="1">
            <a:off x="3881099" y="1058787"/>
            <a:ext cx="1381800" cy="139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49"/>
          <p:cNvSpPr txBox="1"/>
          <p:nvPr>
            <p:ph type="title"/>
          </p:nvPr>
        </p:nvSpPr>
        <p:spPr>
          <a:xfrm>
            <a:off x="796638" y="369475"/>
            <a:ext cx="75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/>
              <a:t>A3: Fairness Constraints: Mechanisms for Fair Classification </a:t>
            </a:r>
            <a:endParaRPr sz="3000"/>
          </a:p>
        </p:txBody>
      </p:sp>
      <p:pic>
        <p:nvPicPr>
          <p:cNvPr id="2331" name="Google Shape;233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650" y="1574338"/>
            <a:ext cx="3853824" cy="233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2" name="Google Shape;233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4775" y="1574348"/>
            <a:ext cx="3681646" cy="2337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33" name="Google Shape;2333;p49"/>
          <p:cNvSpPr txBox="1"/>
          <p:nvPr/>
        </p:nvSpPr>
        <p:spPr>
          <a:xfrm>
            <a:off x="1601407" y="4178750"/>
            <a:ext cx="5941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We have the Train and Test Accuracy, which shows a decrease when Fine-Tuning Gamma, to give the constrained algorithm. P% also gives us the ratio between protected and unprotected class based on the test data, denoted by 1 and 0. </a:t>
            </a:r>
            <a:endParaRPr sz="12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7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p50"/>
          <p:cNvSpPr txBox="1"/>
          <p:nvPr>
            <p:ph type="title"/>
          </p:nvPr>
        </p:nvSpPr>
        <p:spPr>
          <a:xfrm>
            <a:off x="711300" y="121925"/>
            <a:ext cx="2369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2339" name="Google Shape;233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450" y="2571738"/>
            <a:ext cx="7156351" cy="182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0" name="Google Shape;2340;p50"/>
          <p:cNvSpPr txBox="1"/>
          <p:nvPr/>
        </p:nvSpPr>
        <p:spPr>
          <a:xfrm>
            <a:off x="1278725" y="1158275"/>
            <a:ext cx="65127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Initially, we used a Logistic Regression without any constraints, which gives us the accuracy of 0.67% where both the races are involved. Subsequently, we started the process of constraining the accuracy in order to ensure fairness of the model. Here, we started seeing a decrease in the accuracy but the calibration showed an accuracy, going close to 0.14, as compare to 0.07 without the constrained model. </a:t>
            </a:r>
            <a:endParaRPr sz="13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4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Google Shape;2345;p51"/>
          <p:cNvSpPr txBox="1"/>
          <p:nvPr>
            <p:ph type="title"/>
          </p:nvPr>
        </p:nvSpPr>
        <p:spPr>
          <a:xfrm>
            <a:off x="714125" y="130525"/>
            <a:ext cx="8001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400"/>
              <a:t>A7: Feature selection &amp; Model Evaluation</a:t>
            </a:r>
            <a:endParaRPr sz="3400"/>
          </a:p>
        </p:txBody>
      </p:sp>
      <p:sp>
        <p:nvSpPr>
          <p:cNvPr id="2346" name="Google Shape;2346;p51"/>
          <p:cNvSpPr txBox="1"/>
          <p:nvPr/>
        </p:nvSpPr>
        <p:spPr>
          <a:xfrm>
            <a:off x="773000" y="1129538"/>
            <a:ext cx="7191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Hyperparameter(𝛼) tuning:</a:t>
            </a:r>
            <a:endParaRPr sz="16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Calculate fairness-utility score for each feature under a choice of </a:t>
            </a:r>
            <a:r>
              <a:rPr lang="en" sz="1600">
                <a:solidFill>
                  <a:schemeClr val="accent2"/>
                </a:solidFill>
              </a:rPr>
              <a:t>𝛼</a:t>
            </a:r>
            <a:endParaRPr sz="1600">
              <a:solidFill>
                <a:schemeClr val="accen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 sz="1600">
                <a:solidFill>
                  <a:schemeClr val="accent2"/>
                </a:solidFill>
              </a:rPr>
              <a:t>Include features with high score or exclude features with low score(similar to Best Subsets Algorithm)</a:t>
            </a:r>
            <a:endParaRPr sz="1600">
              <a:solidFill>
                <a:schemeClr val="accen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 sz="1600">
                <a:solidFill>
                  <a:schemeClr val="accent2"/>
                </a:solidFill>
              </a:rPr>
              <a:t>Build ML model using features; evaluation metrics: accuracy and calibration</a:t>
            </a:r>
            <a:endParaRPr sz="1600">
              <a:solidFill>
                <a:schemeClr val="accent2"/>
              </a:solidFill>
            </a:endParaRPr>
          </a:p>
        </p:txBody>
      </p:sp>
      <p:pic>
        <p:nvPicPr>
          <p:cNvPr id="2347" name="Google Shape;234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5300" y="1154350"/>
            <a:ext cx="265747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8" name="Google Shape;2348;p51"/>
          <p:cNvSpPr txBox="1"/>
          <p:nvPr/>
        </p:nvSpPr>
        <p:spPr>
          <a:xfrm>
            <a:off x="927050" y="3113425"/>
            <a:ext cx="3138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2"/>
                </a:solidFill>
                <a:latin typeface="Coda"/>
                <a:ea typeface="Coda"/>
                <a:cs typeface="Coda"/>
                <a:sym typeface="Coda"/>
              </a:rPr>
              <a:t>Example: </a:t>
            </a:r>
            <a:r>
              <a:rPr lang="en" sz="2100">
                <a:solidFill>
                  <a:schemeClr val="accent2"/>
                </a:solidFill>
                <a:latin typeface="Coda"/>
                <a:ea typeface="Coda"/>
                <a:cs typeface="Coda"/>
                <a:sym typeface="Coda"/>
              </a:rPr>
              <a:t>𝛼 = 0.00001</a:t>
            </a:r>
            <a:endParaRPr sz="2100">
              <a:solidFill>
                <a:schemeClr val="accent2"/>
              </a:solidFill>
              <a:latin typeface="Coda"/>
              <a:ea typeface="Coda"/>
              <a:cs typeface="Coda"/>
              <a:sym typeface="Coda"/>
            </a:endParaRPr>
          </a:p>
        </p:txBody>
      </p:sp>
      <p:pic>
        <p:nvPicPr>
          <p:cNvPr id="2349" name="Google Shape;234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5300" y="3115175"/>
            <a:ext cx="4228301" cy="18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0" name="Google Shape;2350;p51"/>
          <p:cNvSpPr txBox="1"/>
          <p:nvPr/>
        </p:nvSpPr>
        <p:spPr>
          <a:xfrm>
            <a:off x="994750" y="3467750"/>
            <a:ext cx="2830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Remove Gender to get a subset of size 4</a:t>
            </a:r>
            <a:endParaRPr sz="16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52"/>
          <p:cNvSpPr txBox="1"/>
          <p:nvPr>
            <p:ph type="title"/>
          </p:nvPr>
        </p:nvSpPr>
        <p:spPr>
          <a:xfrm>
            <a:off x="5107629" y="104775"/>
            <a:ext cx="3940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Tuning </a:t>
            </a:r>
            <a:r>
              <a:rPr lang="en"/>
              <a:t> </a:t>
            </a:r>
            <a:r>
              <a:rPr lang="en"/>
              <a:t>𝛼</a:t>
            </a:r>
            <a:endParaRPr/>
          </a:p>
        </p:txBody>
      </p:sp>
      <p:pic>
        <p:nvPicPr>
          <p:cNvPr id="2356" name="Google Shape;235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5112"/>
            <a:ext cx="5193724" cy="5193724"/>
          </a:xfrm>
          <a:prstGeom prst="rect">
            <a:avLst/>
          </a:prstGeom>
          <a:noFill/>
          <a:ln>
            <a:noFill/>
          </a:ln>
        </p:spPr>
      </p:pic>
      <p:sp>
        <p:nvSpPr>
          <p:cNvPr id="2357" name="Google Shape;2357;p52"/>
          <p:cNvSpPr txBox="1"/>
          <p:nvPr/>
        </p:nvSpPr>
        <p:spPr>
          <a:xfrm>
            <a:off x="5471100" y="1095675"/>
            <a:ext cx="35772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To get a subset of size 4: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1) When  𝛼=0.000001 and  𝛼=0.00001:    remove </a:t>
            </a:r>
            <a:r>
              <a:rPr b="1" lang="en" sz="1300">
                <a:solidFill>
                  <a:schemeClr val="accent2"/>
                </a:solidFill>
              </a:rPr>
              <a:t>Gender</a:t>
            </a:r>
            <a:r>
              <a:rPr lang="en" sz="1300">
                <a:solidFill>
                  <a:schemeClr val="accent2"/>
                </a:solidFill>
              </a:rPr>
              <a:t>;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2) When  𝛼=0.00003: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remove </a:t>
            </a:r>
            <a:r>
              <a:rPr b="1" lang="en" sz="1300">
                <a:solidFill>
                  <a:schemeClr val="accent2"/>
                </a:solidFill>
              </a:rPr>
              <a:t>Length of Stay</a:t>
            </a:r>
            <a:r>
              <a:rPr lang="en" sz="1300">
                <a:solidFill>
                  <a:schemeClr val="accent2"/>
                </a:solidFill>
              </a:rPr>
              <a:t>;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3) When  𝛼=0.00005: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remove </a:t>
            </a:r>
            <a:r>
              <a:rPr b="1" lang="en" sz="1300">
                <a:solidFill>
                  <a:schemeClr val="accent2"/>
                </a:solidFill>
              </a:rPr>
              <a:t>Age</a:t>
            </a:r>
            <a:r>
              <a:rPr lang="en" sz="1300">
                <a:solidFill>
                  <a:schemeClr val="accent2"/>
                </a:solidFill>
              </a:rPr>
              <a:t>;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4) When  𝛼=0.0001: 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remove </a:t>
            </a:r>
            <a:r>
              <a:rPr b="1" lang="en" sz="1300">
                <a:solidFill>
                  <a:schemeClr val="accent2"/>
                </a:solidFill>
              </a:rPr>
              <a:t>Prior Counts</a:t>
            </a:r>
            <a:r>
              <a:rPr lang="en" sz="1300">
                <a:solidFill>
                  <a:schemeClr val="accent2"/>
                </a:solidFill>
              </a:rPr>
              <a:t>.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To get a subset of size 3: 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Remove the feature with the second 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Lowest score under each chosen 𝛼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…</a:t>
            </a:r>
            <a:endParaRPr sz="13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Google Shape;2362;p53"/>
          <p:cNvSpPr txBox="1"/>
          <p:nvPr>
            <p:ph type="title"/>
          </p:nvPr>
        </p:nvSpPr>
        <p:spPr>
          <a:xfrm>
            <a:off x="194263" y="104775"/>
            <a:ext cx="75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Feature selection results</a:t>
            </a:r>
            <a:endParaRPr/>
          </a:p>
        </p:txBody>
      </p:sp>
      <p:sp>
        <p:nvSpPr>
          <p:cNvPr id="2363" name="Google Shape;2363;p53"/>
          <p:cNvSpPr txBox="1"/>
          <p:nvPr/>
        </p:nvSpPr>
        <p:spPr>
          <a:xfrm>
            <a:off x="755325" y="855900"/>
            <a:ext cx="7191600" cy="4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To maintain a considerable accuracy and complexity of the model, we compared the complete model and models with feature size of 4 under different choice of 𝛼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The model without </a:t>
            </a:r>
            <a:r>
              <a:rPr b="1" lang="en" sz="1600">
                <a:solidFill>
                  <a:srgbClr val="FFFFFF"/>
                </a:solidFill>
              </a:rPr>
              <a:t>gender</a:t>
            </a:r>
            <a:r>
              <a:rPr lang="en" sz="1600">
                <a:solidFill>
                  <a:srgbClr val="FFFFFF"/>
                </a:solidFill>
              </a:rPr>
              <a:t> is probably the best model considering the accuracy and discrimination effect at the same time.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 sz="1600">
                <a:solidFill>
                  <a:schemeClr val="accent2"/>
                </a:solidFill>
              </a:rPr>
              <a:t>As expected, when 𝛼 increases, accuracy decreases. Calibration should also decrease but there is some variation. (complexity of the model? No outlying accuracy/discrimination coefficient? )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2364" name="Google Shape;236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800" y="1706725"/>
            <a:ext cx="4593276" cy="183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8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p54"/>
          <p:cNvSpPr txBox="1"/>
          <p:nvPr>
            <p:ph type="title"/>
          </p:nvPr>
        </p:nvSpPr>
        <p:spPr>
          <a:xfrm>
            <a:off x="1063338" y="426625"/>
            <a:ext cx="7550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Algorithm 3: </a:t>
            </a:r>
            <a:r>
              <a:rPr lang="en" sz="2100" u="sng">
                <a:solidFill>
                  <a:schemeClr val="hlink"/>
                </a:solidFill>
                <a:hlinkClick r:id="rId3"/>
              </a:rPr>
              <a:t>Fairness Constraints: Mechanisms for Fair Classification Muhammad Bilal Zafar, Isabel Valera, Manuel Gomez Rodriguez, Krishna P. Gummadi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Algorithm 7: </a:t>
            </a:r>
            <a:r>
              <a:rPr lang="en" sz="2100" u="sng">
                <a:solidFill>
                  <a:schemeClr val="hlink"/>
                </a:solidFill>
                <a:hlinkClick r:id="rId4"/>
              </a:rPr>
              <a:t>Information Theoretic Measures for Fairness-aware Feature Selection (Sajad Khodadadian, Mohamed Nafea, AmirEmad Ghassami, Negar Kiyavash)</a:t>
            </a:r>
            <a:endParaRPr sz="2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0" name="Google Shape;1510;p37"/>
          <p:cNvGrpSpPr/>
          <p:nvPr/>
        </p:nvGrpSpPr>
        <p:grpSpPr>
          <a:xfrm>
            <a:off x="3627050" y="807250"/>
            <a:ext cx="1890200" cy="1897175"/>
            <a:chOff x="3627050" y="807250"/>
            <a:chExt cx="1890200" cy="1897175"/>
          </a:xfrm>
        </p:grpSpPr>
        <p:sp>
          <p:nvSpPr>
            <p:cNvPr id="1511" name="Google Shape;1511;p37"/>
            <p:cNvSpPr/>
            <p:nvPr/>
          </p:nvSpPr>
          <p:spPr>
            <a:xfrm>
              <a:off x="3627050" y="807250"/>
              <a:ext cx="1890200" cy="1897157"/>
            </a:xfrm>
            <a:custGeom>
              <a:rect b="b" l="l" r="r" t="t"/>
              <a:pathLst>
                <a:path extrusionOk="0" h="75599" w="75608">
                  <a:moveTo>
                    <a:pt x="1" y="1"/>
                  </a:moveTo>
                  <a:lnTo>
                    <a:pt x="1" y="75599"/>
                  </a:lnTo>
                  <a:lnTo>
                    <a:pt x="75608" y="75599"/>
                  </a:lnTo>
                  <a:lnTo>
                    <a:pt x="756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37"/>
            <p:cNvSpPr/>
            <p:nvPr/>
          </p:nvSpPr>
          <p:spPr>
            <a:xfrm>
              <a:off x="3627050" y="807250"/>
              <a:ext cx="1308450" cy="1299950"/>
            </a:xfrm>
            <a:custGeom>
              <a:rect b="b" l="l" r="r" t="t"/>
              <a:pathLst>
                <a:path extrusionOk="0" h="51998" w="52338">
                  <a:moveTo>
                    <a:pt x="51875" y="0"/>
                  </a:moveTo>
                  <a:lnTo>
                    <a:pt x="20049" y="31618"/>
                  </a:lnTo>
                  <a:lnTo>
                    <a:pt x="1" y="51534"/>
                  </a:lnTo>
                  <a:lnTo>
                    <a:pt x="1" y="51997"/>
                  </a:lnTo>
                  <a:lnTo>
                    <a:pt x="20223" y="31906"/>
                  </a:lnTo>
                  <a:lnTo>
                    <a:pt x="523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37"/>
            <p:cNvSpPr/>
            <p:nvPr/>
          </p:nvSpPr>
          <p:spPr>
            <a:xfrm>
              <a:off x="3627050" y="807250"/>
              <a:ext cx="1501650" cy="1492050"/>
            </a:xfrm>
            <a:custGeom>
              <a:rect b="b" l="l" r="r" t="t"/>
              <a:pathLst>
                <a:path extrusionOk="0" h="59682" w="60066">
                  <a:moveTo>
                    <a:pt x="59603" y="0"/>
                  </a:moveTo>
                  <a:lnTo>
                    <a:pt x="23829" y="35547"/>
                  </a:lnTo>
                  <a:lnTo>
                    <a:pt x="1" y="59218"/>
                  </a:lnTo>
                  <a:lnTo>
                    <a:pt x="1" y="59681"/>
                  </a:lnTo>
                  <a:lnTo>
                    <a:pt x="24004" y="35835"/>
                  </a:lnTo>
                  <a:lnTo>
                    <a:pt x="600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37"/>
            <p:cNvSpPr/>
            <p:nvPr/>
          </p:nvSpPr>
          <p:spPr>
            <a:xfrm>
              <a:off x="4431450" y="1625625"/>
              <a:ext cx="1085800" cy="1078800"/>
            </a:xfrm>
            <a:custGeom>
              <a:rect b="b" l="l" r="r" t="t"/>
              <a:pathLst>
                <a:path extrusionOk="0" h="43152" w="43432">
                  <a:moveTo>
                    <a:pt x="43432" y="0"/>
                  </a:moveTo>
                  <a:lnTo>
                    <a:pt x="15578" y="27679"/>
                  </a:lnTo>
                  <a:lnTo>
                    <a:pt x="1" y="43152"/>
                  </a:lnTo>
                  <a:lnTo>
                    <a:pt x="463" y="43152"/>
                  </a:lnTo>
                  <a:lnTo>
                    <a:pt x="15752" y="27968"/>
                  </a:lnTo>
                  <a:lnTo>
                    <a:pt x="43432" y="463"/>
                  </a:lnTo>
                  <a:lnTo>
                    <a:pt x="434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37"/>
            <p:cNvSpPr/>
            <p:nvPr/>
          </p:nvSpPr>
          <p:spPr>
            <a:xfrm>
              <a:off x="4367050" y="1561650"/>
              <a:ext cx="1150200" cy="1142775"/>
            </a:xfrm>
            <a:custGeom>
              <a:rect b="b" l="l" r="r" t="t"/>
              <a:pathLst>
                <a:path extrusionOk="0" h="45711" w="46008">
                  <a:moveTo>
                    <a:pt x="46008" y="1"/>
                  </a:moveTo>
                  <a:lnTo>
                    <a:pt x="16888" y="28929"/>
                  </a:lnTo>
                  <a:lnTo>
                    <a:pt x="1" y="45711"/>
                  </a:lnTo>
                  <a:lnTo>
                    <a:pt x="464" y="45711"/>
                  </a:lnTo>
                  <a:lnTo>
                    <a:pt x="17062" y="29217"/>
                  </a:lnTo>
                  <a:lnTo>
                    <a:pt x="17071" y="29217"/>
                  </a:lnTo>
                  <a:lnTo>
                    <a:pt x="46008" y="464"/>
                  </a:lnTo>
                  <a:lnTo>
                    <a:pt x="460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37"/>
            <p:cNvSpPr/>
            <p:nvPr/>
          </p:nvSpPr>
          <p:spPr>
            <a:xfrm>
              <a:off x="4238050" y="1433750"/>
              <a:ext cx="1279200" cy="1270675"/>
            </a:xfrm>
            <a:custGeom>
              <a:rect b="b" l="l" r="r" t="t"/>
              <a:pathLst>
                <a:path extrusionOk="0" h="50827" w="51168">
                  <a:moveTo>
                    <a:pt x="51168" y="0"/>
                  </a:moveTo>
                  <a:lnTo>
                    <a:pt x="19533" y="31425"/>
                  </a:lnTo>
                  <a:lnTo>
                    <a:pt x="1" y="50827"/>
                  </a:lnTo>
                  <a:lnTo>
                    <a:pt x="472" y="50827"/>
                  </a:lnTo>
                  <a:lnTo>
                    <a:pt x="19708" y="31713"/>
                  </a:lnTo>
                  <a:lnTo>
                    <a:pt x="51168" y="463"/>
                  </a:lnTo>
                  <a:lnTo>
                    <a:pt x="511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37"/>
            <p:cNvSpPr/>
            <p:nvPr/>
          </p:nvSpPr>
          <p:spPr>
            <a:xfrm>
              <a:off x="4109250" y="1305600"/>
              <a:ext cx="1408000" cy="1398825"/>
            </a:xfrm>
            <a:custGeom>
              <a:rect b="b" l="l" r="r" t="t"/>
              <a:pathLst>
                <a:path extrusionOk="0" h="55953" w="56320">
                  <a:moveTo>
                    <a:pt x="56320" y="1"/>
                  </a:moveTo>
                  <a:lnTo>
                    <a:pt x="22162" y="33940"/>
                  </a:lnTo>
                  <a:lnTo>
                    <a:pt x="22162" y="33932"/>
                  </a:lnTo>
                  <a:lnTo>
                    <a:pt x="1" y="55953"/>
                  </a:lnTo>
                  <a:lnTo>
                    <a:pt x="472" y="55953"/>
                  </a:lnTo>
                  <a:lnTo>
                    <a:pt x="22345" y="34220"/>
                  </a:lnTo>
                  <a:lnTo>
                    <a:pt x="22345" y="34229"/>
                  </a:lnTo>
                  <a:lnTo>
                    <a:pt x="56320" y="463"/>
                  </a:lnTo>
                  <a:lnTo>
                    <a:pt x="563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37"/>
            <p:cNvSpPr/>
            <p:nvPr/>
          </p:nvSpPr>
          <p:spPr>
            <a:xfrm>
              <a:off x="3851675" y="1049775"/>
              <a:ext cx="1665575" cy="1654650"/>
            </a:xfrm>
            <a:custGeom>
              <a:rect b="b" l="l" r="r" t="t"/>
              <a:pathLst>
                <a:path extrusionOk="0" h="66186" w="66623">
                  <a:moveTo>
                    <a:pt x="66623" y="0"/>
                  </a:moveTo>
                  <a:lnTo>
                    <a:pt x="64466" y="2148"/>
                  </a:lnTo>
                  <a:lnTo>
                    <a:pt x="64457" y="2148"/>
                  </a:lnTo>
                  <a:lnTo>
                    <a:pt x="27435" y="38935"/>
                  </a:lnTo>
                  <a:lnTo>
                    <a:pt x="1" y="66186"/>
                  </a:lnTo>
                  <a:lnTo>
                    <a:pt x="463" y="66186"/>
                  </a:lnTo>
                  <a:lnTo>
                    <a:pt x="27610" y="39223"/>
                  </a:lnTo>
                  <a:lnTo>
                    <a:pt x="64579" y="2489"/>
                  </a:lnTo>
                  <a:lnTo>
                    <a:pt x="66623" y="463"/>
                  </a:lnTo>
                  <a:lnTo>
                    <a:pt x="666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37"/>
            <p:cNvSpPr/>
            <p:nvPr/>
          </p:nvSpPr>
          <p:spPr>
            <a:xfrm>
              <a:off x="3916075" y="1113950"/>
              <a:ext cx="1601175" cy="1590475"/>
            </a:xfrm>
            <a:custGeom>
              <a:rect b="b" l="l" r="r" t="t"/>
              <a:pathLst>
                <a:path extrusionOk="0" h="63619" w="64047">
                  <a:moveTo>
                    <a:pt x="64047" y="0"/>
                  </a:moveTo>
                  <a:lnTo>
                    <a:pt x="63147" y="891"/>
                  </a:lnTo>
                  <a:lnTo>
                    <a:pt x="26117" y="37677"/>
                  </a:lnTo>
                  <a:lnTo>
                    <a:pt x="0" y="63619"/>
                  </a:lnTo>
                  <a:lnTo>
                    <a:pt x="463" y="63619"/>
                  </a:lnTo>
                  <a:lnTo>
                    <a:pt x="26291" y="37965"/>
                  </a:lnTo>
                  <a:lnTo>
                    <a:pt x="63261" y="1232"/>
                  </a:lnTo>
                  <a:lnTo>
                    <a:pt x="63269" y="1232"/>
                  </a:lnTo>
                  <a:lnTo>
                    <a:pt x="64047" y="463"/>
                  </a:lnTo>
                  <a:lnTo>
                    <a:pt x="640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37"/>
            <p:cNvSpPr/>
            <p:nvPr/>
          </p:nvSpPr>
          <p:spPr>
            <a:xfrm>
              <a:off x="3627050" y="807250"/>
              <a:ext cx="1823850" cy="1811825"/>
            </a:xfrm>
            <a:custGeom>
              <a:rect b="b" l="l" r="r" t="t"/>
              <a:pathLst>
                <a:path extrusionOk="0" h="72473" w="72954">
                  <a:moveTo>
                    <a:pt x="72490" y="0"/>
                  </a:moveTo>
                  <a:lnTo>
                    <a:pt x="67155" y="5301"/>
                  </a:lnTo>
                  <a:lnTo>
                    <a:pt x="67147" y="5301"/>
                  </a:lnTo>
                  <a:lnTo>
                    <a:pt x="30125" y="42087"/>
                  </a:lnTo>
                  <a:lnTo>
                    <a:pt x="1" y="72010"/>
                  </a:lnTo>
                  <a:lnTo>
                    <a:pt x="1" y="72473"/>
                  </a:lnTo>
                  <a:lnTo>
                    <a:pt x="30299" y="42375"/>
                  </a:lnTo>
                  <a:lnTo>
                    <a:pt x="67269" y="5641"/>
                  </a:lnTo>
                  <a:lnTo>
                    <a:pt x="67269" y="5650"/>
                  </a:lnTo>
                  <a:lnTo>
                    <a:pt x="729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37"/>
            <p:cNvSpPr/>
            <p:nvPr/>
          </p:nvSpPr>
          <p:spPr>
            <a:xfrm>
              <a:off x="3627050" y="807250"/>
              <a:ext cx="1566250" cy="1556000"/>
            </a:xfrm>
            <a:custGeom>
              <a:rect b="b" l="l" r="r" t="t"/>
              <a:pathLst>
                <a:path extrusionOk="0" h="62240" w="62650">
                  <a:moveTo>
                    <a:pt x="62187" y="0"/>
                  </a:moveTo>
                  <a:lnTo>
                    <a:pt x="62117" y="70"/>
                  </a:lnTo>
                  <a:lnTo>
                    <a:pt x="62109" y="62"/>
                  </a:lnTo>
                  <a:lnTo>
                    <a:pt x="25087" y="36857"/>
                  </a:lnTo>
                  <a:lnTo>
                    <a:pt x="1" y="61777"/>
                  </a:lnTo>
                  <a:lnTo>
                    <a:pt x="1" y="62239"/>
                  </a:lnTo>
                  <a:lnTo>
                    <a:pt x="25261" y="37145"/>
                  </a:lnTo>
                  <a:lnTo>
                    <a:pt x="62231" y="411"/>
                  </a:lnTo>
                  <a:lnTo>
                    <a:pt x="62240" y="411"/>
                  </a:lnTo>
                  <a:lnTo>
                    <a:pt x="62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37"/>
            <p:cNvSpPr/>
            <p:nvPr/>
          </p:nvSpPr>
          <p:spPr>
            <a:xfrm>
              <a:off x="4302450" y="1497700"/>
              <a:ext cx="1214800" cy="1206725"/>
            </a:xfrm>
            <a:custGeom>
              <a:rect b="b" l="l" r="r" t="t"/>
              <a:pathLst>
                <a:path extrusionOk="0" h="48269" w="48592">
                  <a:moveTo>
                    <a:pt x="48592" y="1"/>
                  </a:moveTo>
                  <a:lnTo>
                    <a:pt x="18214" y="30177"/>
                  </a:lnTo>
                  <a:lnTo>
                    <a:pt x="0" y="48269"/>
                  </a:lnTo>
                  <a:lnTo>
                    <a:pt x="472" y="48269"/>
                  </a:lnTo>
                  <a:lnTo>
                    <a:pt x="18389" y="30465"/>
                  </a:lnTo>
                  <a:lnTo>
                    <a:pt x="48592" y="463"/>
                  </a:lnTo>
                  <a:lnTo>
                    <a:pt x="485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37"/>
            <p:cNvSpPr/>
            <p:nvPr/>
          </p:nvSpPr>
          <p:spPr>
            <a:xfrm>
              <a:off x="4173650" y="1369775"/>
              <a:ext cx="1343600" cy="1334650"/>
            </a:xfrm>
            <a:custGeom>
              <a:rect b="b" l="l" r="r" t="t"/>
              <a:pathLst>
                <a:path extrusionOk="0" h="53386" w="53744">
                  <a:moveTo>
                    <a:pt x="53744" y="1"/>
                  </a:moveTo>
                  <a:lnTo>
                    <a:pt x="20852" y="32675"/>
                  </a:lnTo>
                  <a:lnTo>
                    <a:pt x="1" y="53386"/>
                  </a:lnTo>
                  <a:lnTo>
                    <a:pt x="472" y="53386"/>
                  </a:lnTo>
                  <a:lnTo>
                    <a:pt x="21026" y="32963"/>
                  </a:lnTo>
                  <a:lnTo>
                    <a:pt x="53744" y="464"/>
                  </a:lnTo>
                  <a:lnTo>
                    <a:pt x="537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37"/>
            <p:cNvSpPr/>
            <p:nvPr/>
          </p:nvSpPr>
          <p:spPr>
            <a:xfrm>
              <a:off x="3980475" y="1177675"/>
              <a:ext cx="1536775" cy="1526750"/>
            </a:xfrm>
            <a:custGeom>
              <a:rect b="b" l="l" r="r" t="t"/>
              <a:pathLst>
                <a:path extrusionOk="0" h="61070" w="61471">
                  <a:moveTo>
                    <a:pt x="61471" y="1"/>
                  </a:moveTo>
                  <a:lnTo>
                    <a:pt x="24798" y="36438"/>
                  </a:lnTo>
                  <a:lnTo>
                    <a:pt x="0" y="61070"/>
                  </a:lnTo>
                  <a:lnTo>
                    <a:pt x="463" y="61070"/>
                  </a:lnTo>
                  <a:lnTo>
                    <a:pt x="24973" y="36726"/>
                  </a:lnTo>
                  <a:lnTo>
                    <a:pt x="61471" y="464"/>
                  </a:lnTo>
                  <a:lnTo>
                    <a:pt x="614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37"/>
            <p:cNvSpPr/>
            <p:nvPr/>
          </p:nvSpPr>
          <p:spPr>
            <a:xfrm>
              <a:off x="3722875" y="921850"/>
              <a:ext cx="1794375" cy="1782575"/>
            </a:xfrm>
            <a:custGeom>
              <a:rect b="b" l="l" r="r" t="t"/>
              <a:pathLst>
                <a:path extrusionOk="0" h="71303" w="71775">
                  <a:moveTo>
                    <a:pt x="71775" y="1"/>
                  </a:moveTo>
                  <a:lnTo>
                    <a:pt x="67094" y="4646"/>
                  </a:lnTo>
                  <a:lnTo>
                    <a:pt x="30064" y="41432"/>
                  </a:lnTo>
                  <a:lnTo>
                    <a:pt x="1" y="71303"/>
                  </a:lnTo>
                  <a:lnTo>
                    <a:pt x="464" y="71303"/>
                  </a:lnTo>
                  <a:lnTo>
                    <a:pt x="30238" y="41720"/>
                  </a:lnTo>
                  <a:lnTo>
                    <a:pt x="67217" y="4986"/>
                  </a:lnTo>
                  <a:lnTo>
                    <a:pt x="67217" y="4995"/>
                  </a:lnTo>
                  <a:lnTo>
                    <a:pt x="71775" y="463"/>
                  </a:lnTo>
                  <a:lnTo>
                    <a:pt x="717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37"/>
            <p:cNvSpPr/>
            <p:nvPr/>
          </p:nvSpPr>
          <p:spPr>
            <a:xfrm>
              <a:off x="3658500" y="857900"/>
              <a:ext cx="1858750" cy="1846525"/>
            </a:xfrm>
            <a:custGeom>
              <a:rect b="b" l="l" r="r" t="t"/>
              <a:pathLst>
                <a:path extrusionOk="0" h="73861" w="74350">
                  <a:moveTo>
                    <a:pt x="74350" y="0"/>
                  </a:moveTo>
                  <a:lnTo>
                    <a:pt x="68412" y="5894"/>
                  </a:lnTo>
                  <a:lnTo>
                    <a:pt x="31381" y="42680"/>
                  </a:lnTo>
                  <a:lnTo>
                    <a:pt x="0" y="73861"/>
                  </a:lnTo>
                  <a:lnTo>
                    <a:pt x="463" y="73861"/>
                  </a:lnTo>
                  <a:lnTo>
                    <a:pt x="31556" y="42968"/>
                  </a:lnTo>
                  <a:lnTo>
                    <a:pt x="68526" y="6235"/>
                  </a:lnTo>
                  <a:lnTo>
                    <a:pt x="68534" y="6243"/>
                  </a:lnTo>
                  <a:lnTo>
                    <a:pt x="74350" y="463"/>
                  </a:lnTo>
                  <a:lnTo>
                    <a:pt x="743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37"/>
            <p:cNvSpPr/>
            <p:nvPr/>
          </p:nvSpPr>
          <p:spPr>
            <a:xfrm>
              <a:off x="3627050" y="807250"/>
              <a:ext cx="1695050" cy="1683925"/>
            </a:xfrm>
            <a:custGeom>
              <a:rect b="b" l="l" r="r" t="t"/>
              <a:pathLst>
                <a:path extrusionOk="0" h="67357" w="67802">
                  <a:moveTo>
                    <a:pt x="67339" y="0"/>
                  </a:moveTo>
                  <a:lnTo>
                    <a:pt x="64632" y="2690"/>
                  </a:lnTo>
                  <a:lnTo>
                    <a:pt x="64632" y="2681"/>
                  </a:lnTo>
                  <a:lnTo>
                    <a:pt x="27601" y="39476"/>
                  </a:lnTo>
                  <a:lnTo>
                    <a:pt x="27601" y="39467"/>
                  </a:lnTo>
                  <a:lnTo>
                    <a:pt x="1" y="66893"/>
                  </a:lnTo>
                  <a:lnTo>
                    <a:pt x="1" y="67356"/>
                  </a:lnTo>
                  <a:lnTo>
                    <a:pt x="27776" y="39755"/>
                  </a:lnTo>
                  <a:lnTo>
                    <a:pt x="27776" y="39764"/>
                  </a:lnTo>
                  <a:lnTo>
                    <a:pt x="64754" y="3030"/>
                  </a:lnTo>
                  <a:lnTo>
                    <a:pt x="67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37"/>
            <p:cNvSpPr/>
            <p:nvPr/>
          </p:nvSpPr>
          <p:spPr>
            <a:xfrm>
              <a:off x="3627050" y="807250"/>
              <a:ext cx="1437250" cy="1427850"/>
            </a:xfrm>
            <a:custGeom>
              <a:rect b="b" l="l" r="r" t="t"/>
              <a:pathLst>
                <a:path extrusionOk="0" h="57114" w="57490">
                  <a:moveTo>
                    <a:pt x="57027" y="0"/>
                  </a:moveTo>
                  <a:lnTo>
                    <a:pt x="22572" y="34237"/>
                  </a:lnTo>
                  <a:lnTo>
                    <a:pt x="22563" y="34237"/>
                  </a:lnTo>
                  <a:lnTo>
                    <a:pt x="1" y="56651"/>
                  </a:lnTo>
                  <a:lnTo>
                    <a:pt x="1" y="57114"/>
                  </a:lnTo>
                  <a:lnTo>
                    <a:pt x="22738" y="34525"/>
                  </a:lnTo>
                  <a:lnTo>
                    <a:pt x="22747" y="34525"/>
                  </a:lnTo>
                  <a:lnTo>
                    <a:pt x="574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37"/>
            <p:cNvSpPr/>
            <p:nvPr/>
          </p:nvSpPr>
          <p:spPr>
            <a:xfrm>
              <a:off x="4044875" y="1241650"/>
              <a:ext cx="1472375" cy="1462775"/>
            </a:xfrm>
            <a:custGeom>
              <a:rect b="b" l="l" r="r" t="t"/>
              <a:pathLst>
                <a:path extrusionOk="0" h="58511" w="58895">
                  <a:moveTo>
                    <a:pt x="58895" y="0"/>
                  </a:moveTo>
                  <a:lnTo>
                    <a:pt x="23479" y="35189"/>
                  </a:lnTo>
                  <a:lnTo>
                    <a:pt x="23479" y="35180"/>
                  </a:lnTo>
                  <a:lnTo>
                    <a:pt x="0" y="58511"/>
                  </a:lnTo>
                  <a:lnTo>
                    <a:pt x="463" y="58511"/>
                  </a:lnTo>
                  <a:lnTo>
                    <a:pt x="23654" y="35468"/>
                  </a:lnTo>
                  <a:lnTo>
                    <a:pt x="23663" y="35477"/>
                  </a:lnTo>
                  <a:lnTo>
                    <a:pt x="58895" y="463"/>
                  </a:lnTo>
                  <a:lnTo>
                    <a:pt x="588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37"/>
            <p:cNvSpPr/>
            <p:nvPr/>
          </p:nvSpPr>
          <p:spPr>
            <a:xfrm>
              <a:off x="3787275" y="985800"/>
              <a:ext cx="1729975" cy="1718625"/>
            </a:xfrm>
            <a:custGeom>
              <a:rect b="b" l="l" r="r" t="t"/>
              <a:pathLst>
                <a:path extrusionOk="0" h="68745" w="69199">
                  <a:moveTo>
                    <a:pt x="69199" y="1"/>
                  </a:moveTo>
                  <a:lnTo>
                    <a:pt x="65776" y="3397"/>
                  </a:lnTo>
                  <a:lnTo>
                    <a:pt x="28754" y="40184"/>
                  </a:lnTo>
                  <a:lnTo>
                    <a:pt x="28745" y="40184"/>
                  </a:lnTo>
                  <a:lnTo>
                    <a:pt x="1" y="68745"/>
                  </a:lnTo>
                  <a:lnTo>
                    <a:pt x="464" y="68745"/>
                  </a:lnTo>
                  <a:lnTo>
                    <a:pt x="28929" y="40472"/>
                  </a:lnTo>
                  <a:lnTo>
                    <a:pt x="65898" y="3738"/>
                  </a:lnTo>
                  <a:lnTo>
                    <a:pt x="69199" y="464"/>
                  </a:lnTo>
                  <a:lnTo>
                    <a:pt x="691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37"/>
            <p:cNvSpPr/>
            <p:nvPr/>
          </p:nvSpPr>
          <p:spPr>
            <a:xfrm>
              <a:off x="3627050" y="807250"/>
              <a:ext cx="1888450" cy="1876000"/>
            </a:xfrm>
            <a:custGeom>
              <a:rect b="b" l="l" r="r" t="t"/>
              <a:pathLst>
                <a:path extrusionOk="0" h="75040" w="75538">
                  <a:moveTo>
                    <a:pt x="75066" y="0"/>
                  </a:moveTo>
                  <a:lnTo>
                    <a:pt x="68413" y="6610"/>
                  </a:lnTo>
                  <a:lnTo>
                    <a:pt x="68404" y="6610"/>
                  </a:lnTo>
                  <a:lnTo>
                    <a:pt x="31382" y="43397"/>
                  </a:lnTo>
                  <a:lnTo>
                    <a:pt x="1" y="74577"/>
                  </a:lnTo>
                  <a:lnTo>
                    <a:pt x="1" y="75040"/>
                  </a:lnTo>
                  <a:lnTo>
                    <a:pt x="31557" y="43685"/>
                  </a:lnTo>
                  <a:lnTo>
                    <a:pt x="68526" y="6951"/>
                  </a:lnTo>
                  <a:lnTo>
                    <a:pt x="68535" y="6960"/>
                  </a:lnTo>
                  <a:lnTo>
                    <a:pt x="75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37"/>
            <p:cNvSpPr/>
            <p:nvPr/>
          </p:nvSpPr>
          <p:spPr>
            <a:xfrm>
              <a:off x="3627050" y="807250"/>
              <a:ext cx="1630650" cy="1619950"/>
            </a:xfrm>
            <a:custGeom>
              <a:rect b="b" l="l" r="r" t="t"/>
              <a:pathLst>
                <a:path extrusionOk="0" h="64798" w="65226">
                  <a:moveTo>
                    <a:pt x="64763" y="0"/>
                  </a:moveTo>
                  <a:lnTo>
                    <a:pt x="63375" y="1380"/>
                  </a:lnTo>
                  <a:lnTo>
                    <a:pt x="63375" y="1371"/>
                  </a:lnTo>
                  <a:lnTo>
                    <a:pt x="26344" y="38166"/>
                  </a:lnTo>
                  <a:lnTo>
                    <a:pt x="1" y="64335"/>
                  </a:lnTo>
                  <a:lnTo>
                    <a:pt x="1" y="64798"/>
                  </a:lnTo>
                  <a:lnTo>
                    <a:pt x="26519" y="38446"/>
                  </a:lnTo>
                  <a:lnTo>
                    <a:pt x="26519" y="38454"/>
                  </a:lnTo>
                  <a:lnTo>
                    <a:pt x="63488" y="1721"/>
                  </a:lnTo>
                  <a:lnTo>
                    <a:pt x="63497" y="1721"/>
                  </a:lnTo>
                  <a:lnTo>
                    <a:pt x="652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37"/>
            <p:cNvSpPr/>
            <p:nvPr/>
          </p:nvSpPr>
          <p:spPr>
            <a:xfrm>
              <a:off x="3627050" y="807250"/>
              <a:ext cx="1372850" cy="1363900"/>
            </a:xfrm>
            <a:custGeom>
              <a:rect b="b" l="l" r="r" t="t"/>
              <a:pathLst>
                <a:path extrusionOk="0" h="54556" w="54914">
                  <a:moveTo>
                    <a:pt x="54451" y="0"/>
                  </a:moveTo>
                  <a:lnTo>
                    <a:pt x="21306" y="32927"/>
                  </a:lnTo>
                  <a:lnTo>
                    <a:pt x="1" y="54093"/>
                  </a:lnTo>
                  <a:lnTo>
                    <a:pt x="1" y="54556"/>
                  </a:lnTo>
                  <a:lnTo>
                    <a:pt x="21480" y="33215"/>
                  </a:lnTo>
                  <a:lnTo>
                    <a:pt x="549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37"/>
            <p:cNvSpPr/>
            <p:nvPr/>
          </p:nvSpPr>
          <p:spPr>
            <a:xfrm>
              <a:off x="3627050" y="807250"/>
              <a:ext cx="1759450" cy="1747875"/>
            </a:xfrm>
            <a:custGeom>
              <a:rect b="b" l="l" r="r" t="t"/>
              <a:pathLst>
                <a:path extrusionOk="0" h="69915" w="70378">
                  <a:moveTo>
                    <a:pt x="69915" y="0"/>
                  </a:moveTo>
                  <a:lnTo>
                    <a:pt x="65889" y="4000"/>
                  </a:lnTo>
                  <a:lnTo>
                    <a:pt x="65889" y="3991"/>
                  </a:lnTo>
                  <a:lnTo>
                    <a:pt x="28867" y="40777"/>
                  </a:lnTo>
                  <a:lnTo>
                    <a:pt x="28859" y="40777"/>
                  </a:lnTo>
                  <a:lnTo>
                    <a:pt x="1" y="69452"/>
                  </a:lnTo>
                  <a:lnTo>
                    <a:pt x="1" y="69914"/>
                  </a:lnTo>
                  <a:lnTo>
                    <a:pt x="29042" y="41065"/>
                  </a:lnTo>
                  <a:lnTo>
                    <a:pt x="66012" y="4340"/>
                  </a:lnTo>
                  <a:lnTo>
                    <a:pt x="703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37"/>
            <p:cNvSpPr/>
            <p:nvPr/>
          </p:nvSpPr>
          <p:spPr>
            <a:xfrm>
              <a:off x="4495850" y="1689800"/>
              <a:ext cx="1021400" cy="1014625"/>
            </a:xfrm>
            <a:custGeom>
              <a:rect b="b" l="l" r="r" t="t"/>
              <a:pathLst>
                <a:path extrusionOk="0" h="40585" w="40856">
                  <a:moveTo>
                    <a:pt x="40856" y="0"/>
                  </a:moveTo>
                  <a:lnTo>
                    <a:pt x="14259" y="26422"/>
                  </a:lnTo>
                  <a:lnTo>
                    <a:pt x="1" y="40585"/>
                  </a:lnTo>
                  <a:lnTo>
                    <a:pt x="463" y="40585"/>
                  </a:lnTo>
                  <a:lnTo>
                    <a:pt x="14434" y="26710"/>
                  </a:lnTo>
                  <a:lnTo>
                    <a:pt x="40856" y="463"/>
                  </a:lnTo>
                  <a:lnTo>
                    <a:pt x="40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37"/>
            <p:cNvSpPr/>
            <p:nvPr/>
          </p:nvSpPr>
          <p:spPr>
            <a:xfrm>
              <a:off x="4689025" y="1881675"/>
              <a:ext cx="828225" cy="822750"/>
            </a:xfrm>
            <a:custGeom>
              <a:rect b="b" l="l" r="r" t="t"/>
              <a:pathLst>
                <a:path extrusionOk="0" h="32910" w="33129">
                  <a:moveTo>
                    <a:pt x="33129" y="0"/>
                  </a:moveTo>
                  <a:lnTo>
                    <a:pt x="10304" y="22676"/>
                  </a:lnTo>
                  <a:lnTo>
                    <a:pt x="1" y="32910"/>
                  </a:lnTo>
                  <a:lnTo>
                    <a:pt x="464" y="32910"/>
                  </a:lnTo>
                  <a:lnTo>
                    <a:pt x="10479" y="22965"/>
                  </a:lnTo>
                  <a:lnTo>
                    <a:pt x="10488" y="22965"/>
                  </a:lnTo>
                  <a:lnTo>
                    <a:pt x="33129" y="463"/>
                  </a:lnTo>
                  <a:lnTo>
                    <a:pt x="331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37"/>
            <p:cNvSpPr/>
            <p:nvPr/>
          </p:nvSpPr>
          <p:spPr>
            <a:xfrm>
              <a:off x="5333200" y="2521700"/>
              <a:ext cx="184050" cy="182725"/>
            </a:xfrm>
            <a:custGeom>
              <a:rect b="b" l="l" r="r" t="t"/>
              <a:pathLst>
                <a:path extrusionOk="0" h="7309" w="7362">
                  <a:moveTo>
                    <a:pt x="7362" y="1"/>
                  </a:moveTo>
                  <a:lnTo>
                    <a:pt x="1" y="7309"/>
                  </a:lnTo>
                  <a:lnTo>
                    <a:pt x="464" y="7309"/>
                  </a:lnTo>
                  <a:lnTo>
                    <a:pt x="7362" y="463"/>
                  </a:lnTo>
                  <a:lnTo>
                    <a:pt x="73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37"/>
            <p:cNvSpPr/>
            <p:nvPr/>
          </p:nvSpPr>
          <p:spPr>
            <a:xfrm>
              <a:off x="5397600" y="2585650"/>
              <a:ext cx="119650" cy="118775"/>
            </a:xfrm>
            <a:custGeom>
              <a:rect b="b" l="l" r="r" t="t"/>
              <a:pathLst>
                <a:path extrusionOk="0" h="4751" w="4786">
                  <a:moveTo>
                    <a:pt x="4786" y="1"/>
                  </a:moveTo>
                  <a:lnTo>
                    <a:pt x="1" y="4751"/>
                  </a:lnTo>
                  <a:lnTo>
                    <a:pt x="472" y="4751"/>
                  </a:lnTo>
                  <a:lnTo>
                    <a:pt x="4786" y="464"/>
                  </a:lnTo>
                  <a:lnTo>
                    <a:pt x="47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37"/>
            <p:cNvSpPr/>
            <p:nvPr/>
          </p:nvSpPr>
          <p:spPr>
            <a:xfrm>
              <a:off x="5011025" y="2201675"/>
              <a:ext cx="506225" cy="502750"/>
            </a:xfrm>
            <a:custGeom>
              <a:rect b="b" l="l" r="r" t="t"/>
              <a:pathLst>
                <a:path extrusionOk="0" h="20110" w="20249">
                  <a:moveTo>
                    <a:pt x="20249" y="1"/>
                  </a:moveTo>
                  <a:lnTo>
                    <a:pt x="3728" y="16416"/>
                  </a:lnTo>
                  <a:lnTo>
                    <a:pt x="3720" y="16416"/>
                  </a:lnTo>
                  <a:lnTo>
                    <a:pt x="0" y="20110"/>
                  </a:lnTo>
                  <a:lnTo>
                    <a:pt x="472" y="20110"/>
                  </a:lnTo>
                  <a:lnTo>
                    <a:pt x="3894" y="16705"/>
                  </a:lnTo>
                  <a:lnTo>
                    <a:pt x="3903" y="16705"/>
                  </a:lnTo>
                  <a:lnTo>
                    <a:pt x="20249" y="464"/>
                  </a:lnTo>
                  <a:lnTo>
                    <a:pt x="202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37"/>
            <p:cNvSpPr/>
            <p:nvPr/>
          </p:nvSpPr>
          <p:spPr>
            <a:xfrm>
              <a:off x="4753425" y="1945625"/>
              <a:ext cx="763825" cy="758800"/>
            </a:xfrm>
            <a:custGeom>
              <a:rect b="b" l="l" r="r" t="t"/>
              <a:pathLst>
                <a:path extrusionOk="0" h="30352" w="30553">
                  <a:moveTo>
                    <a:pt x="30553" y="1"/>
                  </a:moveTo>
                  <a:lnTo>
                    <a:pt x="8994" y="21428"/>
                  </a:lnTo>
                  <a:lnTo>
                    <a:pt x="8994" y="21419"/>
                  </a:lnTo>
                  <a:lnTo>
                    <a:pt x="1" y="30352"/>
                  </a:lnTo>
                  <a:lnTo>
                    <a:pt x="464" y="30352"/>
                  </a:lnTo>
                  <a:lnTo>
                    <a:pt x="9169" y="21708"/>
                  </a:lnTo>
                  <a:lnTo>
                    <a:pt x="9169" y="21716"/>
                  </a:lnTo>
                  <a:lnTo>
                    <a:pt x="30553" y="464"/>
                  </a:lnTo>
                  <a:lnTo>
                    <a:pt x="305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37"/>
            <p:cNvSpPr/>
            <p:nvPr/>
          </p:nvSpPr>
          <p:spPr>
            <a:xfrm>
              <a:off x="5462000" y="2649625"/>
              <a:ext cx="55250" cy="54800"/>
            </a:xfrm>
            <a:custGeom>
              <a:rect b="b" l="l" r="r" t="t"/>
              <a:pathLst>
                <a:path extrusionOk="0" h="2192" w="2210">
                  <a:moveTo>
                    <a:pt x="2210" y="0"/>
                  </a:moveTo>
                  <a:lnTo>
                    <a:pt x="0" y="2192"/>
                  </a:lnTo>
                  <a:lnTo>
                    <a:pt x="472" y="2192"/>
                  </a:lnTo>
                  <a:lnTo>
                    <a:pt x="2210" y="463"/>
                  </a:lnTo>
                  <a:lnTo>
                    <a:pt x="22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37"/>
            <p:cNvSpPr/>
            <p:nvPr/>
          </p:nvSpPr>
          <p:spPr>
            <a:xfrm>
              <a:off x="5204425" y="2393775"/>
              <a:ext cx="312825" cy="310650"/>
            </a:xfrm>
            <a:custGeom>
              <a:rect b="b" l="l" r="r" t="t"/>
              <a:pathLst>
                <a:path extrusionOk="0" h="12426" w="12513">
                  <a:moveTo>
                    <a:pt x="12513" y="1"/>
                  </a:moveTo>
                  <a:lnTo>
                    <a:pt x="0" y="12426"/>
                  </a:lnTo>
                  <a:lnTo>
                    <a:pt x="463" y="12426"/>
                  </a:lnTo>
                  <a:lnTo>
                    <a:pt x="12513" y="464"/>
                  </a:lnTo>
                  <a:lnTo>
                    <a:pt x="125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37"/>
            <p:cNvSpPr/>
            <p:nvPr/>
          </p:nvSpPr>
          <p:spPr>
            <a:xfrm>
              <a:off x="5140025" y="2329600"/>
              <a:ext cx="377225" cy="374825"/>
            </a:xfrm>
            <a:custGeom>
              <a:rect b="b" l="l" r="r" t="t"/>
              <a:pathLst>
                <a:path extrusionOk="0" h="14993" w="15089">
                  <a:moveTo>
                    <a:pt x="15089" y="1"/>
                  </a:moveTo>
                  <a:lnTo>
                    <a:pt x="1083" y="13919"/>
                  </a:lnTo>
                  <a:lnTo>
                    <a:pt x="0" y="14993"/>
                  </a:lnTo>
                  <a:lnTo>
                    <a:pt x="463" y="14993"/>
                  </a:lnTo>
                  <a:lnTo>
                    <a:pt x="1258" y="14207"/>
                  </a:lnTo>
                  <a:lnTo>
                    <a:pt x="15089" y="463"/>
                  </a:lnTo>
                  <a:lnTo>
                    <a:pt x="150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37"/>
            <p:cNvSpPr/>
            <p:nvPr/>
          </p:nvSpPr>
          <p:spPr>
            <a:xfrm>
              <a:off x="4882225" y="2073775"/>
              <a:ext cx="635025" cy="630650"/>
            </a:xfrm>
            <a:custGeom>
              <a:rect b="b" l="l" r="r" t="t"/>
              <a:pathLst>
                <a:path extrusionOk="0" h="25226" w="25401">
                  <a:moveTo>
                    <a:pt x="25401" y="0"/>
                  </a:moveTo>
                  <a:lnTo>
                    <a:pt x="6357" y="18913"/>
                  </a:lnTo>
                  <a:lnTo>
                    <a:pt x="0" y="25226"/>
                  </a:lnTo>
                  <a:lnTo>
                    <a:pt x="472" y="25226"/>
                  </a:lnTo>
                  <a:lnTo>
                    <a:pt x="6532" y="19201"/>
                  </a:lnTo>
                  <a:lnTo>
                    <a:pt x="25401" y="463"/>
                  </a:lnTo>
                  <a:lnTo>
                    <a:pt x="254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37"/>
            <p:cNvSpPr/>
            <p:nvPr/>
          </p:nvSpPr>
          <p:spPr>
            <a:xfrm>
              <a:off x="4624650" y="1817725"/>
              <a:ext cx="892600" cy="886700"/>
            </a:xfrm>
            <a:custGeom>
              <a:rect b="b" l="l" r="r" t="t"/>
              <a:pathLst>
                <a:path extrusionOk="0" h="35468" w="35704">
                  <a:moveTo>
                    <a:pt x="35704" y="0"/>
                  </a:moveTo>
                  <a:lnTo>
                    <a:pt x="11622" y="23925"/>
                  </a:lnTo>
                  <a:lnTo>
                    <a:pt x="0" y="35468"/>
                  </a:lnTo>
                  <a:lnTo>
                    <a:pt x="463" y="35468"/>
                  </a:lnTo>
                  <a:lnTo>
                    <a:pt x="11797" y="24213"/>
                  </a:lnTo>
                  <a:lnTo>
                    <a:pt x="35704" y="463"/>
                  </a:lnTo>
                  <a:lnTo>
                    <a:pt x="357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37"/>
            <p:cNvSpPr/>
            <p:nvPr/>
          </p:nvSpPr>
          <p:spPr>
            <a:xfrm>
              <a:off x="5268825" y="2457750"/>
              <a:ext cx="248425" cy="246675"/>
            </a:xfrm>
            <a:custGeom>
              <a:rect b="b" l="l" r="r" t="t"/>
              <a:pathLst>
                <a:path extrusionOk="0" h="9867" w="9937">
                  <a:moveTo>
                    <a:pt x="9937" y="0"/>
                  </a:moveTo>
                  <a:lnTo>
                    <a:pt x="0" y="9867"/>
                  </a:lnTo>
                  <a:lnTo>
                    <a:pt x="463" y="9867"/>
                  </a:lnTo>
                  <a:lnTo>
                    <a:pt x="9937" y="463"/>
                  </a:lnTo>
                  <a:lnTo>
                    <a:pt x="99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37"/>
            <p:cNvSpPr/>
            <p:nvPr/>
          </p:nvSpPr>
          <p:spPr>
            <a:xfrm>
              <a:off x="5075400" y="2265650"/>
              <a:ext cx="441850" cy="438775"/>
            </a:xfrm>
            <a:custGeom>
              <a:rect b="b" l="l" r="r" t="t"/>
              <a:pathLst>
                <a:path extrusionOk="0" h="17551" w="17674">
                  <a:moveTo>
                    <a:pt x="17674" y="0"/>
                  </a:moveTo>
                  <a:lnTo>
                    <a:pt x="2411" y="15167"/>
                  </a:lnTo>
                  <a:lnTo>
                    <a:pt x="1" y="17551"/>
                  </a:lnTo>
                  <a:lnTo>
                    <a:pt x="472" y="17551"/>
                  </a:lnTo>
                  <a:lnTo>
                    <a:pt x="2585" y="15455"/>
                  </a:lnTo>
                  <a:lnTo>
                    <a:pt x="17674" y="463"/>
                  </a:lnTo>
                  <a:lnTo>
                    <a:pt x="176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37"/>
            <p:cNvSpPr/>
            <p:nvPr/>
          </p:nvSpPr>
          <p:spPr>
            <a:xfrm>
              <a:off x="4817825" y="2009800"/>
              <a:ext cx="699425" cy="694625"/>
            </a:xfrm>
            <a:custGeom>
              <a:rect b="b" l="l" r="r" t="t"/>
              <a:pathLst>
                <a:path extrusionOk="0" h="27785" w="27977">
                  <a:moveTo>
                    <a:pt x="27977" y="1"/>
                  </a:moveTo>
                  <a:lnTo>
                    <a:pt x="7676" y="20171"/>
                  </a:lnTo>
                  <a:lnTo>
                    <a:pt x="7676" y="20162"/>
                  </a:lnTo>
                  <a:lnTo>
                    <a:pt x="1" y="27785"/>
                  </a:lnTo>
                  <a:lnTo>
                    <a:pt x="463" y="27785"/>
                  </a:lnTo>
                  <a:lnTo>
                    <a:pt x="7850" y="20450"/>
                  </a:lnTo>
                  <a:lnTo>
                    <a:pt x="27977" y="464"/>
                  </a:lnTo>
                  <a:lnTo>
                    <a:pt x="279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37"/>
            <p:cNvSpPr/>
            <p:nvPr/>
          </p:nvSpPr>
          <p:spPr>
            <a:xfrm>
              <a:off x="4560250" y="1753750"/>
              <a:ext cx="957000" cy="950675"/>
            </a:xfrm>
            <a:custGeom>
              <a:rect b="b" l="l" r="r" t="t"/>
              <a:pathLst>
                <a:path extrusionOk="0" h="38027" w="38280">
                  <a:moveTo>
                    <a:pt x="38280" y="1"/>
                  </a:moveTo>
                  <a:lnTo>
                    <a:pt x="12941" y="25174"/>
                  </a:lnTo>
                  <a:lnTo>
                    <a:pt x="0" y="38027"/>
                  </a:lnTo>
                  <a:lnTo>
                    <a:pt x="463" y="38027"/>
                  </a:lnTo>
                  <a:lnTo>
                    <a:pt x="13115" y="25462"/>
                  </a:lnTo>
                  <a:lnTo>
                    <a:pt x="38280" y="463"/>
                  </a:lnTo>
                  <a:lnTo>
                    <a:pt x="382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37"/>
            <p:cNvSpPr/>
            <p:nvPr/>
          </p:nvSpPr>
          <p:spPr>
            <a:xfrm>
              <a:off x="4946625" y="2137725"/>
              <a:ext cx="570625" cy="566700"/>
            </a:xfrm>
            <a:custGeom>
              <a:rect b="b" l="l" r="r" t="t"/>
              <a:pathLst>
                <a:path extrusionOk="0" h="22668" w="22825">
                  <a:moveTo>
                    <a:pt x="22825" y="1"/>
                  </a:moveTo>
                  <a:lnTo>
                    <a:pt x="5038" y="17665"/>
                  </a:lnTo>
                  <a:lnTo>
                    <a:pt x="0" y="22668"/>
                  </a:lnTo>
                  <a:lnTo>
                    <a:pt x="472" y="22668"/>
                  </a:lnTo>
                  <a:lnTo>
                    <a:pt x="5213" y="17953"/>
                  </a:lnTo>
                  <a:lnTo>
                    <a:pt x="22825" y="463"/>
                  </a:lnTo>
                  <a:lnTo>
                    <a:pt x="228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37"/>
            <p:cNvSpPr/>
            <p:nvPr/>
          </p:nvSpPr>
          <p:spPr>
            <a:xfrm>
              <a:off x="3627050" y="807250"/>
              <a:ext cx="1251275" cy="1242975"/>
            </a:xfrm>
            <a:custGeom>
              <a:rect b="b" l="l" r="r" t="t"/>
              <a:pathLst>
                <a:path extrusionOk="0" h="49719" w="50051">
                  <a:moveTo>
                    <a:pt x="49579" y="0"/>
                  </a:moveTo>
                  <a:lnTo>
                    <a:pt x="18931" y="30456"/>
                  </a:lnTo>
                  <a:lnTo>
                    <a:pt x="1" y="49255"/>
                  </a:lnTo>
                  <a:lnTo>
                    <a:pt x="1" y="49718"/>
                  </a:lnTo>
                  <a:lnTo>
                    <a:pt x="19106" y="30744"/>
                  </a:lnTo>
                  <a:lnTo>
                    <a:pt x="500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37"/>
            <p:cNvSpPr/>
            <p:nvPr/>
          </p:nvSpPr>
          <p:spPr>
            <a:xfrm>
              <a:off x="3627050" y="807250"/>
              <a:ext cx="27325" cy="27100"/>
            </a:xfrm>
            <a:custGeom>
              <a:rect b="b" l="l" r="r" t="t"/>
              <a:pathLst>
                <a:path extrusionOk="0" h="1084" w="1093">
                  <a:moveTo>
                    <a:pt x="629" y="0"/>
                  </a:moveTo>
                  <a:lnTo>
                    <a:pt x="1" y="620"/>
                  </a:lnTo>
                  <a:lnTo>
                    <a:pt x="1" y="1083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37"/>
            <p:cNvSpPr/>
            <p:nvPr/>
          </p:nvSpPr>
          <p:spPr>
            <a:xfrm>
              <a:off x="3627050" y="807250"/>
              <a:ext cx="1186875" cy="1179000"/>
            </a:xfrm>
            <a:custGeom>
              <a:rect b="b" l="l" r="r" t="t"/>
              <a:pathLst>
                <a:path extrusionOk="0" h="47160" w="47475">
                  <a:moveTo>
                    <a:pt x="47003" y="0"/>
                  </a:moveTo>
                  <a:lnTo>
                    <a:pt x="17674" y="29147"/>
                  </a:lnTo>
                  <a:lnTo>
                    <a:pt x="17665" y="29147"/>
                  </a:lnTo>
                  <a:lnTo>
                    <a:pt x="1" y="46697"/>
                  </a:lnTo>
                  <a:lnTo>
                    <a:pt x="1" y="47160"/>
                  </a:lnTo>
                  <a:lnTo>
                    <a:pt x="17848" y="29435"/>
                  </a:lnTo>
                  <a:lnTo>
                    <a:pt x="4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37"/>
            <p:cNvSpPr/>
            <p:nvPr/>
          </p:nvSpPr>
          <p:spPr>
            <a:xfrm>
              <a:off x="3627050" y="807250"/>
              <a:ext cx="1057875" cy="1051100"/>
            </a:xfrm>
            <a:custGeom>
              <a:rect b="b" l="l" r="r" t="t"/>
              <a:pathLst>
                <a:path extrusionOk="0" h="42044" w="42315">
                  <a:moveTo>
                    <a:pt x="41851" y="0"/>
                  </a:moveTo>
                  <a:lnTo>
                    <a:pt x="15150" y="26527"/>
                  </a:lnTo>
                  <a:lnTo>
                    <a:pt x="1" y="41580"/>
                  </a:lnTo>
                  <a:lnTo>
                    <a:pt x="1" y="42043"/>
                  </a:lnTo>
                  <a:lnTo>
                    <a:pt x="15325" y="26815"/>
                  </a:lnTo>
                  <a:lnTo>
                    <a:pt x="423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37"/>
            <p:cNvSpPr/>
            <p:nvPr/>
          </p:nvSpPr>
          <p:spPr>
            <a:xfrm>
              <a:off x="3627050" y="807250"/>
              <a:ext cx="929075" cy="922950"/>
            </a:xfrm>
            <a:custGeom>
              <a:rect b="b" l="l" r="r" t="t"/>
              <a:pathLst>
                <a:path extrusionOk="0" h="36918" w="37163">
                  <a:moveTo>
                    <a:pt x="36700" y="0"/>
                  </a:moveTo>
                  <a:lnTo>
                    <a:pt x="12635" y="23908"/>
                  </a:lnTo>
                  <a:lnTo>
                    <a:pt x="1" y="36455"/>
                  </a:lnTo>
                  <a:lnTo>
                    <a:pt x="1" y="36918"/>
                  </a:lnTo>
                  <a:lnTo>
                    <a:pt x="12810" y="24196"/>
                  </a:lnTo>
                  <a:lnTo>
                    <a:pt x="371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37"/>
            <p:cNvSpPr/>
            <p:nvPr/>
          </p:nvSpPr>
          <p:spPr>
            <a:xfrm>
              <a:off x="3627050" y="807250"/>
              <a:ext cx="671500" cy="667125"/>
            </a:xfrm>
            <a:custGeom>
              <a:rect b="b" l="l" r="r" t="t"/>
              <a:pathLst>
                <a:path extrusionOk="0" h="26685" w="26860">
                  <a:moveTo>
                    <a:pt x="26388" y="0"/>
                  </a:moveTo>
                  <a:lnTo>
                    <a:pt x="7597" y="18677"/>
                  </a:lnTo>
                  <a:lnTo>
                    <a:pt x="1" y="26221"/>
                  </a:lnTo>
                  <a:lnTo>
                    <a:pt x="1" y="26684"/>
                  </a:lnTo>
                  <a:lnTo>
                    <a:pt x="7772" y="18957"/>
                  </a:lnTo>
                  <a:lnTo>
                    <a:pt x="7772" y="18966"/>
                  </a:lnTo>
                  <a:lnTo>
                    <a:pt x="268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37"/>
            <p:cNvSpPr/>
            <p:nvPr/>
          </p:nvSpPr>
          <p:spPr>
            <a:xfrm>
              <a:off x="3627050" y="807250"/>
              <a:ext cx="735875" cy="731075"/>
            </a:xfrm>
            <a:custGeom>
              <a:rect b="b" l="l" r="r" t="t"/>
              <a:pathLst>
                <a:path extrusionOk="0" h="29243" w="29435">
                  <a:moveTo>
                    <a:pt x="28972" y="0"/>
                  </a:moveTo>
                  <a:lnTo>
                    <a:pt x="8855" y="19987"/>
                  </a:lnTo>
                  <a:lnTo>
                    <a:pt x="8855" y="19978"/>
                  </a:lnTo>
                  <a:lnTo>
                    <a:pt x="1" y="28780"/>
                  </a:lnTo>
                  <a:lnTo>
                    <a:pt x="1" y="29243"/>
                  </a:lnTo>
                  <a:lnTo>
                    <a:pt x="9029" y="20267"/>
                  </a:lnTo>
                  <a:lnTo>
                    <a:pt x="9029" y="20275"/>
                  </a:lnTo>
                  <a:lnTo>
                    <a:pt x="294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37"/>
            <p:cNvSpPr/>
            <p:nvPr/>
          </p:nvSpPr>
          <p:spPr>
            <a:xfrm>
              <a:off x="3627050" y="807250"/>
              <a:ext cx="349300" cy="347100"/>
            </a:xfrm>
            <a:custGeom>
              <a:rect b="b" l="l" r="r" t="t"/>
              <a:pathLst>
                <a:path extrusionOk="0" h="13884" w="13972">
                  <a:moveTo>
                    <a:pt x="13509" y="0"/>
                  </a:moveTo>
                  <a:lnTo>
                    <a:pt x="1302" y="12129"/>
                  </a:lnTo>
                  <a:lnTo>
                    <a:pt x="1" y="13421"/>
                  </a:lnTo>
                  <a:lnTo>
                    <a:pt x="1" y="13884"/>
                  </a:lnTo>
                  <a:lnTo>
                    <a:pt x="1476" y="12417"/>
                  </a:lnTo>
                  <a:lnTo>
                    <a:pt x="139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37"/>
            <p:cNvSpPr/>
            <p:nvPr/>
          </p:nvSpPr>
          <p:spPr>
            <a:xfrm>
              <a:off x="3627050" y="807250"/>
              <a:ext cx="91725" cy="91050"/>
            </a:xfrm>
            <a:custGeom>
              <a:rect b="b" l="l" r="r" t="t"/>
              <a:pathLst>
                <a:path extrusionOk="0" h="3642" w="3669">
                  <a:moveTo>
                    <a:pt x="3205" y="0"/>
                  </a:moveTo>
                  <a:lnTo>
                    <a:pt x="1" y="3179"/>
                  </a:lnTo>
                  <a:lnTo>
                    <a:pt x="1" y="364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37"/>
            <p:cNvSpPr/>
            <p:nvPr/>
          </p:nvSpPr>
          <p:spPr>
            <a:xfrm>
              <a:off x="3627050" y="807250"/>
              <a:ext cx="1122250" cy="1115050"/>
            </a:xfrm>
            <a:custGeom>
              <a:rect b="b" l="l" r="r" t="t"/>
              <a:pathLst>
                <a:path extrusionOk="0" h="44602" w="44890">
                  <a:moveTo>
                    <a:pt x="44427" y="0"/>
                  </a:moveTo>
                  <a:lnTo>
                    <a:pt x="16407" y="27837"/>
                  </a:lnTo>
                  <a:lnTo>
                    <a:pt x="1" y="44139"/>
                  </a:lnTo>
                  <a:lnTo>
                    <a:pt x="1" y="44602"/>
                  </a:lnTo>
                  <a:lnTo>
                    <a:pt x="16582" y="28125"/>
                  </a:lnTo>
                  <a:lnTo>
                    <a:pt x="16591" y="28125"/>
                  </a:lnTo>
                  <a:lnTo>
                    <a:pt x="448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37"/>
            <p:cNvSpPr/>
            <p:nvPr/>
          </p:nvSpPr>
          <p:spPr>
            <a:xfrm>
              <a:off x="3627050" y="807250"/>
              <a:ext cx="993475" cy="986925"/>
            </a:xfrm>
            <a:custGeom>
              <a:rect b="b" l="l" r="r" t="t"/>
              <a:pathLst>
                <a:path extrusionOk="0" h="39477" w="39739">
                  <a:moveTo>
                    <a:pt x="39275" y="0"/>
                  </a:moveTo>
                  <a:lnTo>
                    <a:pt x="13893" y="25217"/>
                  </a:lnTo>
                  <a:lnTo>
                    <a:pt x="1" y="39013"/>
                  </a:lnTo>
                  <a:lnTo>
                    <a:pt x="1" y="39476"/>
                  </a:lnTo>
                  <a:lnTo>
                    <a:pt x="14067" y="25505"/>
                  </a:lnTo>
                  <a:lnTo>
                    <a:pt x="397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37"/>
            <p:cNvSpPr/>
            <p:nvPr/>
          </p:nvSpPr>
          <p:spPr>
            <a:xfrm>
              <a:off x="3627050" y="807250"/>
              <a:ext cx="800275" cy="795025"/>
            </a:xfrm>
            <a:custGeom>
              <a:rect b="b" l="l" r="r" t="t"/>
              <a:pathLst>
                <a:path extrusionOk="0" h="31801" w="32011">
                  <a:moveTo>
                    <a:pt x="31548" y="0"/>
                  </a:moveTo>
                  <a:lnTo>
                    <a:pt x="10112" y="21288"/>
                  </a:lnTo>
                  <a:lnTo>
                    <a:pt x="1" y="31338"/>
                  </a:lnTo>
                  <a:lnTo>
                    <a:pt x="1" y="31801"/>
                  </a:lnTo>
                  <a:lnTo>
                    <a:pt x="10287" y="21576"/>
                  </a:lnTo>
                  <a:lnTo>
                    <a:pt x="10295" y="21576"/>
                  </a:lnTo>
                  <a:lnTo>
                    <a:pt x="320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37"/>
            <p:cNvSpPr/>
            <p:nvPr/>
          </p:nvSpPr>
          <p:spPr>
            <a:xfrm>
              <a:off x="3627050" y="807250"/>
              <a:ext cx="542700" cy="538975"/>
            </a:xfrm>
            <a:custGeom>
              <a:rect b="b" l="l" r="r" t="t"/>
              <a:pathLst>
                <a:path extrusionOk="0" h="21559" w="21708">
                  <a:moveTo>
                    <a:pt x="21236" y="0"/>
                  </a:moveTo>
                  <a:lnTo>
                    <a:pt x="5083" y="16058"/>
                  </a:lnTo>
                  <a:lnTo>
                    <a:pt x="5074" y="16058"/>
                  </a:lnTo>
                  <a:lnTo>
                    <a:pt x="1" y="21096"/>
                  </a:lnTo>
                  <a:lnTo>
                    <a:pt x="1" y="21559"/>
                  </a:lnTo>
                  <a:lnTo>
                    <a:pt x="5257" y="16346"/>
                  </a:lnTo>
                  <a:lnTo>
                    <a:pt x="217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37"/>
            <p:cNvSpPr/>
            <p:nvPr/>
          </p:nvSpPr>
          <p:spPr>
            <a:xfrm>
              <a:off x="3627050" y="807250"/>
              <a:ext cx="478300" cy="475025"/>
            </a:xfrm>
            <a:custGeom>
              <a:rect b="b" l="l" r="r" t="t"/>
              <a:pathLst>
                <a:path extrusionOk="0" h="19001" w="19132">
                  <a:moveTo>
                    <a:pt x="18660" y="0"/>
                  </a:moveTo>
                  <a:lnTo>
                    <a:pt x="3817" y="14748"/>
                  </a:lnTo>
                  <a:lnTo>
                    <a:pt x="1" y="18538"/>
                  </a:lnTo>
                  <a:lnTo>
                    <a:pt x="1" y="19000"/>
                  </a:lnTo>
                  <a:lnTo>
                    <a:pt x="3991" y="15036"/>
                  </a:lnTo>
                  <a:lnTo>
                    <a:pt x="191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37"/>
            <p:cNvSpPr/>
            <p:nvPr/>
          </p:nvSpPr>
          <p:spPr>
            <a:xfrm>
              <a:off x="3627050" y="807250"/>
              <a:ext cx="220500" cy="219175"/>
            </a:xfrm>
            <a:custGeom>
              <a:rect b="b" l="l" r="r" t="t"/>
              <a:pathLst>
                <a:path extrusionOk="0" h="8767" w="8820">
                  <a:moveTo>
                    <a:pt x="8357" y="0"/>
                  </a:moveTo>
                  <a:lnTo>
                    <a:pt x="1" y="8304"/>
                  </a:lnTo>
                  <a:lnTo>
                    <a:pt x="1" y="8767"/>
                  </a:lnTo>
                  <a:lnTo>
                    <a:pt x="88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37"/>
            <p:cNvSpPr/>
            <p:nvPr/>
          </p:nvSpPr>
          <p:spPr>
            <a:xfrm>
              <a:off x="3627050" y="807250"/>
              <a:ext cx="864675" cy="859000"/>
            </a:xfrm>
            <a:custGeom>
              <a:rect b="b" l="l" r="r" t="t"/>
              <a:pathLst>
                <a:path extrusionOk="0" h="34360" w="34587">
                  <a:moveTo>
                    <a:pt x="34124" y="0"/>
                  </a:moveTo>
                  <a:lnTo>
                    <a:pt x="11378" y="22598"/>
                  </a:lnTo>
                  <a:lnTo>
                    <a:pt x="11369" y="22598"/>
                  </a:lnTo>
                  <a:lnTo>
                    <a:pt x="1" y="33897"/>
                  </a:lnTo>
                  <a:lnTo>
                    <a:pt x="1" y="34359"/>
                  </a:lnTo>
                  <a:lnTo>
                    <a:pt x="11553" y="22886"/>
                  </a:lnTo>
                  <a:lnTo>
                    <a:pt x="345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37"/>
            <p:cNvSpPr/>
            <p:nvPr/>
          </p:nvSpPr>
          <p:spPr>
            <a:xfrm>
              <a:off x="3627050" y="807250"/>
              <a:ext cx="607100" cy="602950"/>
            </a:xfrm>
            <a:custGeom>
              <a:rect b="b" l="l" r="r" t="t"/>
              <a:pathLst>
                <a:path extrusionOk="0" h="24118" w="24284">
                  <a:moveTo>
                    <a:pt x="23821" y="0"/>
                  </a:moveTo>
                  <a:lnTo>
                    <a:pt x="6340" y="17368"/>
                  </a:lnTo>
                  <a:lnTo>
                    <a:pt x="1" y="23654"/>
                  </a:lnTo>
                  <a:lnTo>
                    <a:pt x="1" y="24117"/>
                  </a:lnTo>
                  <a:lnTo>
                    <a:pt x="6515" y="17656"/>
                  </a:lnTo>
                  <a:lnTo>
                    <a:pt x="242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37"/>
            <p:cNvSpPr/>
            <p:nvPr/>
          </p:nvSpPr>
          <p:spPr>
            <a:xfrm>
              <a:off x="3627050" y="807250"/>
              <a:ext cx="413900" cy="411075"/>
            </a:xfrm>
            <a:custGeom>
              <a:rect b="b" l="l" r="r" t="t"/>
              <a:pathLst>
                <a:path extrusionOk="0" h="16443" w="16556">
                  <a:moveTo>
                    <a:pt x="16084" y="0"/>
                  </a:moveTo>
                  <a:lnTo>
                    <a:pt x="2559" y="13438"/>
                  </a:lnTo>
                  <a:lnTo>
                    <a:pt x="1" y="15979"/>
                  </a:lnTo>
                  <a:lnTo>
                    <a:pt x="1" y="16442"/>
                  </a:lnTo>
                  <a:lnTo>
                    <a:pt x="2734" y="13727"/>
                  </a:lnTo>
                  <a:lnTo>
                    <a:pt x="165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37"/>
            <p:cNvSpPr/>
            <p:nvPr/>
          </p:nvSpPr>
          <p:spPr>
            <a:xfrm>
              <a:off x="3627050" y="807250"/>
              <a:ext cx="156100" cy="155000"/>
            </a:xfrm>
            <a:custGeom>
              <a:rect b="b" l="l" r="r" t="t"/>
              <a:pathLst>
                <a:path extrusionOk="0" h="6200" w="6244">
                  <a:moveTo>
                    <a:pt x="5781" y="0"/>
                  </a:moveTo>
                  <a:lnTo>
                    <a:pt x="1" y="5737"/>
                  </a:lnTo>
                  <a:lnTo>
                    <a:pt x="1" y="6200"/>
                  </a:lnTo>
                  <a:lnTo>
                    <a:pt x="62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37"/>
            <p:cNvSpPr/>
            <p:nvPr/>
          </p:nvSpPr>
          <p:spPr>
            <a:xfrm>
              <a:off x="3627050" y="807250"/>
              <a:ext cx="284900" cy="282925"/>
            </a:xfrm>
            <a:custGeom>
              <a:rect b="b" l="l" r="r" t="t"/>
              <a:pathLst>
                <a:path extrusionOk="0" h="11317" w="11396">
                  <a:moveTo>
                    <a:pt x="10933" y="0"/>
                  </a:moveTo>
                  <a:lnTo>
                    <a:pt x="44" y="10819"/>
                  </a:lnTo>
                  <a:lnTo>
                    <a:pt x="1" y="10854"/>
                  </a:lnTo>
                  <a:lnTo>
                    <a:pt x="1" y="11317"/>
                  </a:lnTo>
                  <a:lnTo>
                    <a:pt x="219" y="11107"/>
                  </a:lnTo>
                  <a:lnTo>
                    <a:pt x="113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37"/>
            <p:cNvSpPr/>
            <p:nvPr/>
          </p:nvSpPr>
          <p:spPr>
            <a:xfrm>
              <a:off x="3726300" y="909988"/>
              <a:ext cx="1691700" cy="1691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72" name="Google Shape;1572;p37"/>
          <p:cNvSpPr txBox="1"/>
          <p:nvPr>
            <p:ph idx="2" type="title"/>
          </p:nvPr>
        </p:nvSpPr>
        <p:spPr>
          <a:xfrm>
            <a:off x="1786650" y="2704425"/>
            <a:ext cx="5571000" cy="17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Introduction to Dataset</a:t>
            </a:r>
            <a:endParaRPr/>
          </a:p>
        </p:txBody>
      </p:sp>
      <p:sp>
        <p:nvSpPr>
          <p:cNvPr id="1573" name="Google Shape;1573;p37"/>
          <p:cNvSpPr txBox="1"/>
          <p:nvPr>
            <p:ph type="title"/>
          </p:nvPr>
        </p:nvSpPr>
        <p:spPr>
          <a:xfrm flipH="1">
            <a:off x="3881099" y="1058787"/>
            <a:ext cx="1381800" cy="139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3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p55"/>
          <p:cNvSpPr txBox="1"/>
          <p:nvPr>
            <p:ph idx="4294967295" type="ctrTitle"/>
          </p:nvPr>
        </p:nvSpPr>
        <p:spPr>
          <a:xfrm>
            <a:off x="2574900" y="1709750"/>
            <a:ext cx="39942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7000"/>
              <a:t>Thanks</a:t>
            </a:r>
            <a:r>
              <a:rPr lang="en" sz="7000">
                <a:latin typeface="Manrope Medium"/>
                <a:ea typeface="Manrope Medium"/>
                <a:cs typeface="Manrope Medium"/>
                <a:sym typeface="Manrope Medium"/>
              </a:rPr>
              <a:t>!</a:t>
            </a:r>
            <a:endParaRPr sz="7000"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2375" name="Google Shape;2375;p55"/>
          <p:cNvSpPr txBox="1"/>
          <p:nvPr>
            <p:ph idx="4294967295" type="subTitle"/>
          </p:nvPr>
        </p:nvSpPr>
        <p:spPr>
          <a:xfrm>
            <a:off x="2763300" y="2855075"/>
            <a:ext cx="36174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Do you have any questions?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38"/>
          <p:cNvSpPr txBox="1"/>
          <p:nvPr>
            <p:ph type="title"/>
          </p:nvPr>
        </p:nvSpPr>
        <p:spPr>
          <a:xfrm>
            <a:off x="2381375" y="599913"/>
            <a:ext cx="60915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Dataset: Bank </a:t>
            </a:r>
            <a:r>
              <a:rPr lang="en" sz="2800"/>
              <a:t>(Used for A3 Evaluation by the paper)</a:t>
            </a:r>
            <a:endParaRPr sz="1000"/>
          </a:p>
        </p:txBody>
      </p:sp>
      <p:sp>
        <p:nvSpPr>
          <p:cNvPr id="1579" name="Google Shape;1579;p38"/>
          <p:cNvSpPr txBox="1"/>
          <p:nvPr>
            <p:ph idx="1" type="body"/>
          </p:nvPr>
        </p:nvSpPr>
        <p:spPr>
          <a:xfrm>
            <a:off x="1023125" y="1644900"/>
            <a:ext cx="7504200" cy="30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Number of variables:</a:t>
            </a:r>
            <a:r>
              <a:rPr lang="en"/>
              <a:t> 16         </a:t>
            </a:r>
            <a:r>
              <a:rPr b="1" lang="en"/>
              <a:t>Number of observations: </a:t>
            </a:r>
            <a:r>
              <a:rPr lang="en"/>
              <a:t>45211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· One-hot encode:</a:t>
            </a:r>
            <a:r>
              <a:rPr lang="en"/>
              <a:t> job, martial, contact, education, output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· Numeric:</a:t>
            </a:r>
            <a:r>
              <a:rPr lang="en"/>
              <a:t> age, day, month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· Binary:</a:t>
            </a:r>
            <a:r>
              <a:rPr lang="en"/>
              <a:t> default, housing, loan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Sensitive Attribute: </a:t>
            </a:r>
            <a:r>
              <a:rPr lang="en"/>
              <a:t>age (also removed from feature to avoid disparate treatment)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Criteria: </a:t>
            </a:r>
            <a:r>
              <a:rPr lang="en"/>
              <a:t>25-60 protected group, otherwise non-protected group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Using Logistic Regression to predict whether a person subscribed to term deposit in investment.</a:t>
            </a:r>
            <a:endParaRPr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 b="1"/>
          </a:p>
        </p:txBody>
      </p:sp>
      <p:grpSp>
        <p:nvGrpSpPr>
          <p:cNvPr id="1580" name="Google Shape;1580;p38"/>
          <p:cNvGrpSpPr/>
          <p:nvPr/>
        </p:nvGrpSpPr>
        <p:grpSpPr>
          <a:xfrm>
            <a:off x="1347158" y="800023"/>
            <a:ext cx="820806" cy="821326"/>
            <a:chOff x="796655" y="914385"/>
            <a:chExt cx="725094" cy="725617"/>
          </a:xfrm>
        </p:grpSpPr>
        <p:grpSp>
          <p:nvGrpSpPr>
            <p:cNvPr id="1581" name="Google Shape;1581;p38"/>
            <p:cNvGrpSpPr/>
            <p:nvPr/>
          </p:nvGrpSpPr>
          <p:grpSpPr>
            <a:xfrm>
              <a:off x="796655" y="914385"/>
              <a:ext cx="725094" cy="725617"/>
              <a:chOff x="1124009" y="1630463"/>
              <a:chExt cx="850650" cy="851363"/>
            </a:xfrm>
          </p:grpSpPr>
          <p:grpSp>
            <p:nvGrpSpPr>
              <p:cNvPr id="1582" name="Google Shape;1582;p38"/>
              <p:cNvGrpSpPr/>
              <p:nvPr/>
            </p:nvGrpSpPr>
            <p:grpSpPr>
              <a:xfrm flipH="1">
                <a:off x="1124009" y="1630463"/>
                <a:ext cx="850650" cy="851363"/>
                <a:chOff x="-623900" y="2924515"/>
                <a:chExt cx="700816" cy="701403"/>
              </a:xfrm>
            </p:grpSpPr>
            <p:sp>
              <p:nvSpPr>
                <p:cNvPr id="1583" name="Google Shape;1583;p38"/>
                <p:cNvSpPr/>
                <p:nvPr/>
              </p:nvSpPr>
              <p:spPr>
                <a:xfrm>
                  <a:off x="-623900" y="2924515"/>
                  <a:ext cx="700816" cy="700816"/>
                </a:xfrm>
                <a:custGeom>
                  <a:rect b="b" l="l" r="r" t="t"/>
                  <a:pathLst>
                    <a:path extrusionOk="0" h="32107" w="32107">
                      <a:moveTo>
                        <a:pt x="1" y="1"/>
                      </a:moveTo>
                      <a:lnTo>
                        <a:pt x="1" y="32107"/>
                      </a:lnTo>
                      <a:lnTo>
                        <a:pt x="32107" y="32107"/>
                      </a:lnTo>
                      <a:lnTo>
                        <a:pt x="3210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4" name="Google Shape;1584;p38"/>
                <p:cNvSpPr/>
                <p:nvPr/>
              </p:nvSpPr>
              <p:spPr>
                <a:xfrm>
                  <a:off x="-623703" y="2925082"/>
                  <a:ext cx="283037" cy="280396"/>
                </a:xfrm>
                <a:custGeom>
                  <a:rect b="b" l="l" r="r" t="t"/>
                  <a:pathLst>
                    <a:path extrusionOk="0" h="12846" w="12967">
                      <a:moveTo>
                        <a:pt x="12504" y="1"/>
                      </a:moveTo>
                      <a:lnTo>
                        <a:pt x="0" y="12382"/>
                      </a:lnTo>
                      <a:lnTo>
                        <a:pt x="0" y="12845"/>
                      </a:lnTo>
                      <a:lnTo>
                        <a:pt x="1296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5" name="Google Shape;1585;p38"/>
                <p:cNvSpPr/>
                <p:nvPr/>
              </p:nvSpPr>
              <p:spPr>
                <a:xfrm>
                  <a:off x="-623703" y="2925082"/>
                  <a:ext cx="226810" cy="224539"/>
                </a:xfrm>
                <a:custGeom>
                  <a:rect b="b" l="l" r="r" t="t"/>
                  <a:pathLst>
                    <a:path extrusionOk="0" h="10287" w="10391">
                      <a:moveTo>
                        <a:pt x="9928" y="1"/>
                      </a:moveTo>
                      <a:lnTo>
                        <a:pt x="0" y="9833"/>
                      </a:lnTo>
                      <a:lnTo>
                        <a:pt x="0" y="10287"/>
                      </a:lnTo>
                      <a:lnTo>
                        <a:pt x="1039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6" name="Google Shape;1586;p38"/>
                <p:cNvSpPr/>
                <p:nvPr/>
              </p:nvSpPr>
              <p:spPr>
                <a:xfrm>
                  <a:off x="-623703" y="2925082"/>
                  <a:ext cx="114376" cy="113241"/>
                </a:xfrm>
                <a:custGeom>
                  <a:rect b="b" l="l" r="r" t="t"/>
                  <a:pathLst>
                    <a:path extrusionOk="0" h="5188" w="5240">
                      <a:moveTo>
                        <a:pt x="4768" y="1"/>
                      </a:moveTo>
                      <a:lnTo>
                        <a:pt x="0" y="4725"/>
                      </a:lnTo>
                      <a:lnTo>
                        <a:pt x="0" y="5188"/>
                      </a:lnTo>
                      <a:lnTo>
                        <a:pt x="523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7" name="Google Shape;1587;p38"/>
                <p:cNvSpPr/>
                <p:nvPr/>
              </p:nvSpPr>
              <p:spPr>
                <a:xfrm>
                  <a:off x="-623703" y="2925082"/>
                  <a:ext cx="1724" cy="1943"/>
                </a:xfrm>
                <a:custGeom>
                  <a:rect b="b" l="l" r="r" t="t"/>
                  <a:pathLst>
                    <a:path extrusionOk="0" h="89" w="79">
                      <a:moveTo>
                        <a:pt x="0" y="1"/>
                      </a:moveTo>
                      <a:lnTo>
                        <a:pt x="0" y="88"/>
                      </a:lnTo>
                      <a:lnTo>
                        <a:pt x="7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8" name="Google Shape;1588;p38"/>
                <p:cNvSpPr/>
                <p:nvPr/>
              </p:nvSpPr>
              <p:spPr>
                <a:xfrm>
                  <a:off x="-623703" y="2925082"/>
                  <a:ext cx="170604" cy="168901"/>
                </a:xfrm>
                <a:custGeom>
                  <a:rect b="b" l="l" r="r" t="t"/>
                  <a:pathLst>
                    <a:path extrusionOk="0" h="7738" w="7816">
                      <a:moveTo>
                        <a:pt x="7352" y="1"/>
                      </a:moveTo>
                      <a:lnTo>
                        <a:pt x="0" y="7283"/>
                      </a:lnTo>
                      <a:lnTo>
                        <a:pt x="0" y="7737"/>
                      </a:lnTo>
                      <a:lnTo>
                        <a:pt x="781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9" name="Google Shape;1589;p38"/>
                <p:cNvSpPr/>
                <p:nvPr/>
              </p:nvSpPr>
              <p:spPr>
                <a:xfrm>
                  <a:off x="-623703" y="2925082"/>
                  <a:ext cx="58148" cy="57581"/>
                </a:xfrm>
                <a:custGeom>
                  <a:rect b="b" l="l" r="r" t="t"/>
                  <a:pathLst>
                    <a:path extrusionOk="0" h="2638" w="2664">
                      <a:moveTo>
                        <a:pt x="2192" y="1"/>
                      </a:moveTo>
                      <a:lnTo>
                        <a:pt x="0" y="2175"/>
                      </a:lnTo>
                      <a:lnTo>
                        <a:pt x="0" y="2638"/>
                      </a:lnTo>
                      <a:lnTo>
                        <a:pt x="266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0" name="Google Shape;1590;p38"/>
                <p:cNvSpPr/>
                <p:nvPr/>
              </p:nvSpPr>
              <p:spPr>
                <a:xfrm>
                  <a:off x="-623703" y="2925082"/>
                  <a:ext cx="339265" cy="336034"/>
                </a:xfrm>
                <a:custGeom>
                  <a:rect b="b" l="l" r="r" t="t"/>
                  <a:pathLst>
                    <a:path extrusionOk="0" h="15395" w="15543">
                      <a:moveTo>
                        <a:pt x="15080" y="1"/>
                      </a:moveTo>
                      <a:lnTo>
                        <a:pt x="0" y="14932"/>
                      </a:lnTo>
                      <a:lnTo>
                        <a:pt x="0" y="15395"/>
                      </a:lnTo>
                      <a:lnTo>
                        <a:pt x="1554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1" name="Google Shape;1591;p38"/>
                <p:cNvSpPr/>
                <p:nvPr/>
              </p:nvSpPr>
              <p:spPr>
                <a:xfrm>
                  <a:off x="-623703" y="2925082"/>
                  <a:ext cx="507926" cy="502993"/>
                </a:xfrm>
                <a:custGeom>
                  <a:rect b="b" l="l" r="r" t="t"/>
                  <a:pathLst>
                    <a:path extrusionOk="0" h="23044" w="23270">
                      <a:moveTo>
                        <a:pt x="22807" y="1"/>
                      </a:moveTo>
                      <a:lnTo>
                        <a:pt x="0" y="22581"/>
                      </a:lnTo>
                      <a:lnTo>
                        <a:pt x="0" y="23044"/>
                      </a:lnTo>
                      <a:lnTo>
                        <a:pt x="2327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2" name="Google Shape;1592;p38"/>
                <p:cNvSpPr/>
                <p:nvPr/>
              </p:nvSpPr>
              <p:spPr>
                <a:xfrm>
                  <a:off x="65988" y="3614984"/>
                  <a:ext cx="10892" cy="10892"/>
                </a:xfrm>
                <a:custGeom>
                  <a:rect b="b" l="l" r="r" t="t"/>
                  <a:pathLst>
                    <a:path extrusionOk="0" h="499" w="499">
                      <a:moveTo>
                        <a:pt x="499" y="0"/>
                      </a:moveTo>
                      <a:lnTo>
                        <a:pt x="1" y="498"/>
                      </a:lnTo>
                      <a:lnTo>
                        <a:pt x="464" y="498"/>
                      </a:lnTo>
                      <a:lnTo>
                        <a:pt x="499" y="463"/>
                      </a:lnTo>
                      <a:lnTo>
                        <a:pt x="49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3" name="Google Shape;1593;p38"/>
                <p:cNvSpPr/>
                <p:nvPr/>
              </p:nvSpPr>
              <p:spPr>
                <a:xfrm>
                  <a:off x="-46440" y="3503693"/>
                  <a:ext cx="123325" cy="122190"/>
                </a:xfrm>
                <a:custGeom>
                  <a:rect b="b" l="l" r="r" t="t"/>
                  <a:pathLst>
                    <a:path extrusionOk="0" h="5598" w="5650">
                      <a:moveTo>
                        <a:pt x="5650" y="0"/>
                      </a:moveTo>
                      <a:lnTo>
                        <a:pt x="0" y="5597"/>
                      </a:lnTo>
                      <a:lnTo>
                        <a:pt x="463" y="5597"/>
                      </a:lnTo>
                      <a:lnTo>
                        <a:pt x="5650" y="463"/>
                      </a:lnTo>
                      <a:lnTo>
                        <a:pt x="565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4" name="Google Shape;1594;p38"/>
                <p:cNvSpPr/>
                <p:nvPr/>
              </p:nvSpPr>
              <p:spPr>
                <a:xfrm>
                  <a:off x="-271513" y="3281088"/>
                  <a:ext cx="348411" cy="344809"/>
                </a:xfrm>
                <a:custGeom>
                  <a:rect b="b" l="l" r="r" t="t"/>
                  <a:pathLst>
                    <a:path extrusionOk="0" h="15797" w="15962">
                      <a:moveTo>
                        <a:pt x="15962" y="1"/>
                      </a:moveTo>
                      <a:lnTo>
                        <a:pt x="0" y="15796"/>
                      </a:lnTo>
                      <a:lnTo>
                        <a:pt x="472" y="15796"/>
                      </a:lnTo>
                      <a:lnTo>
                        <a:pt x="15962" y="455"/>
                      </a:lnTo>
                      <a:lnTo>
                        <a:pt x="1596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5" name="Google Shape;1595;p38"/>
                <p:cNvSpPr/>
                <p:nvPr/>
              </p:nvSpPr>
              <p:spPr>
                <a:xfrm>
                  <a:off x="-215114" y="3336745"/>
                  <a:ext cx="292008" cy="289149"/>
                </a:xfrm>
                <a:custGeom>
                  <a:rect b="b" l="l" r="r" t="t"/>
                  <a:pathLst>
                    <a:path extrusionOk="0" h="13247" w="13378">
                      <a:moveTo>
                        <a:pt x="13378" y="0"/>
                      </a:moveTo>
                      <a:lnTo>
                        <a:pt x="1" y="13246"/>
                      </a:lnTo>
                      <a:lnTo>
                        <a:pt x="464" y="13246"/>
                      </a:lnTo>
                      <a:lnTo>
                        <a:pt x="13378" y="463"/>
                      </a:lnTo>
                      <a:lnTo>
                        <a:pt x="1337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6" name="Google Shape;1596;p38"/>
                <p:cNvSpPr/>
                <p:nvPr/>
              </p:nvSpPr>
              <p:spPr>
                <a:xfrm>
                  <a:off x="-552615" y="3002849"/>
                  <a:ext cx="629527" cy="623066"/>
                </a:xfrm>
                <a:custGeom>
                  <a:rect b="b" l="l" r="r" t="t"/>
                  <a:pathLst>
                    <a:path extrusionOk="0" h="28545" w="28841">
                      <a:moveTo>
                        <a:pt x="28841" y="0"/>
                      </a:moveTo>
                      <a:lnTo>
                        <a:pt x="28526" y="315"/>
                      </a:lnTo>
                      <a:lnTo>
                        <a:pt x="28518" y="315"/>
                      </a:lnTo>
                      <a:lnTo>
                        <a:pt x="0" y="28544"/>
                      </a:lnTo>
                      <a:lnTo>
                        <a:pt x="463" y="28544"/>
                      </a:lnTo>
                      <a:lnTo>
                        <a:pt x="28640" y="655"/>
                      </a:lnTo>
                      <a:lnTo>
                        <a:pt x="28841" y="463"/>
                      </a:lnTo>
                      <a:lnTo>
                        <a:pt x="288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7" name="Google Shape;1597;p38"/>
                <p:cNvSpPr/>
                <p:nvPr/>
              </p:nvSpPr>
              <p:spPr>
                <a:xfrm>
                  <a:off x="-623703" y="2925082"/>
                  <a:ext cx="564154" cy="558653"/>
                </a:xfrm>
                <a:custGeom>
                  <a:rect b="b" l="l" r="r" t="t"/>
                  <a:pathLst>
                    <a:path extrusionOk="0" h="25594" w="25846">
                      <a:moveTo>
                        <a:pt x="25383" y="1"/>
                      </a:moveTo>
                      <a:lnTo>
                        <a:pt x="0" y="25131"/>
                      </a:lnTo>
                      <a:lnTo>
                        <a:pt x="0" y="25593"/>
                      </a:lnTo>
                      <a:lnTo>
                        <a:pt x="2584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8" name="Google Shape;1598;p38"/>
                <p:cNvSpPr/>
                <p:nvPr/>
              </p:nvSpPr>
              <p:spPr>
                <a:xfrm>
                  <a:off x="9785" y="3559328"/>
                  <a:ext cx="67098" cy="66552"/>
                </a:xfrm>
                <a:custGeom>
                  <a:rect b="b" l="l" r="r" t="t"/>
                  <a:pathLst>
                    <a:path extrusionOk="0" h="3049" w="3074">
                      <a:moveTo>
                        <a:pt x="3074" y="1"/>
                      </a:moveTo>
                      <a:lnTo>
                        <a:pt x="0" y="3048"/>
                      </a:lnTo>
                      <a:lnTo>
                        <a:pt x="463" y="3048"/>
                      </a:lnTo>
                      <a:lnTo>
                        <a:pt x="3074" y="464"/>
                      </a:lnTo>
                      <a:lnTo>
                        <a:pt x="307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9" name="Google Shape;1599;p38"/>
                <p:cNvSpPr/>
                <p:nvPr/>
              </p:nvSpPr>
              <p:spPr>
                <a:xfrm>
                  <a:off x="-158889" y="3392380"/>
                  <a:ext cx="235781" cy="233511"/>
                </a:xfrm>
                <a:custGeom>
                  <a:rect b="b" l="l" r="r" t="t"/>
                  <a:pathLst>
                    <a:path extrusionOk="0" h="10698" w="10802">
                      <a:moveTo>
                        <a:pt x="10802" y="1"/>
                      </a:moveTo>
                      <a:lnTo>
                        <a:pt x="1" y="10697"/>
                      </a:lnTo>
                      <a:lnTo>
                        <a:pt x="463" y="10697"/>
                      </a:lnTo>
                      <a:lnTo>
                        <a:pt x="10802" y="464"/>
                      </a:lnTo>
                      <a:lnTo>
                        <a:pt x="1080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0" name="Google Shape;1600;p38"/>
                <p:cNvSpPr/>
                <p:nvPr/>
              </p:nvSpPr>
              <p:spPr>
                <a:xfrm>
                  <a:off x="-383963" y="3169797"/>
                  <a:ext cx="460866" cy="456107"/>
                </a:xfrm>
                <a:custGeom>
                  <a:rect b="b" l="l" r="r" t="t"/>
                  <a:pathLst>
                    <a:path extrusionOk="0" h="20896" w="21114">
                      <a:moveTo>
                        <a:pt x="21114" y="0"/>
                      </a:moveTo>
                      <a:lnTo>
                        <a:pt x="1" y="20895"/>
                      </a:lnTo>
                      <a:lnTo>
                        <a:pt x="472" y="20895"/>
                      </a:lnTo>
                      <a:lnTo>
                        <a:pt x="21114" y="454"/>
                      </a:lnTo>
                      <a:lnTo>
                        <a:pt x="2111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1" name="Google Shape;1601;p38"/>
                <p:cNvSpPr/>
                <p:nvPr/>
              </p:nvSpPr>
              <p:spPr>
                <a:xfrm>
                  <a:off x="-440187" y="3113944"/>
                  <a:ext cx="517093" cy="511964"/>
                </a:xfrm>
                <a:custGeom>
                  <a:rect b="b" l="l" r="r" t="t"/>
                  <a:pathLst>
                    <a:path extrusionOk="0" h="23455" w="23690">
                      <a:moveTo>
                        <a:pt x="23690" y="1"/>
                      </a:moveTo>
                      <a:lnTo>
                        <a:pt x="1" y="23454"/>
                      </a:lnTo>
                      <a:lnTo>
                        <a:pt x="472" y="23454"/>
                      </a:lnTo>
                      <a:lnTo>
                        <a:pt x="23690" y="464"/>
                      </a:lnTo>
                      <a:lnTo>
                        <a:pt x="2369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2" name="Google Shape;1602;p38"/>
                <p:cNvSpPr/>
                <p:nvPr/>
              </p:nvSpPr>
              <p:spPr>
                <a:xfrm>
                  <a:off x="-623703" y="2925082"/>
                  <a:ext cx="676805" cy="669951"/>
                </a:xfrm>
                <a:custGeom>
                  <a:rect b="b" l="l" r="r" t="t"/>
                  <a:pathLst>
                    <a:path extrusionOk="0" h="30693" w="31007">
                      <a:moveTo>
                        <a:pt x="30543" y="1"/>
                      </a:moveTo>
                      <a:lnTo>
                        <a:pt x="29260" y="1267"/>
                      </a:lnTo>
                      <a:lnTo>
                        <a:pt x="0" y="30230"/>
                      </a:lnTo>
                      <a:lnTo>
                        <a:pt x="0" y="30693"/>
                      </a:lnTo>
                      <a:lnTo>
                        <a:pt x="29382" y="1608"/>
                      </a:lnTo>
                      <a:lnTo>
                        <a:pt x="29382" y="1616"/>
                      </a:lnTo>
                      <a:lnTo>
                        <a:pt x="3100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3" name="Google Shape;1603;p38"/>
                <p:cNvSpPr/>
                <p:nvPr/>
              </p:nvSpPr>
              <p:spPr>
                <a:xfrm>
                  <a:off x="-623703" y="2925082"/>
                  <a:ext cx="451720" cy="447355"/>
                </a:xfrm>
                <a:custGeom>
                  <a:rect b="b" l="l" r="r" t="t"/>
                  <a:pathLst>
                    <a:path extrusionOk="0" h="20495" w="20695">
                      <a:moveTo>
                        <a:pt x="20231" y="1"/>
                      </a:moveTo>
                      <a:lnTo>
                        <a:pt x="0" y="20031"/>
                      </a:lnTo>
                      <a:lnTo>
                        <a:pt x="0" y="20494"/>
                      </a:lnTo>
                      <a:lnTo>
                        <a:pt x="2069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4" name="Google Shape;1604;p38"/>
                <p:cNvSpPr/>
                <p:nvPr/>
              </p:nvSpPr>
              <p:spPr>
                <a:xfrm>
                  <a:off x="-102665" y="3448036"/>
                  <a:ext cx="179553" cy="177850"/>
                </a:xfrm>
                <a:custGeom>
                  <a:rect b="b" l="l" r="r" t="t"/>
                  <a:pathLst>
                    <a:path extrusionOk="0" h="8148" w="8226">
                      <a:moveTo>
                        <a:pt x="8226" y="1"/>
                      </a:moveTo>
                      <a:lnTo>
                        <a:pt x="0" y="8147"/>
                      </a:lnTo>
                      <a:lnTo>
                        <a:pt x="463" y="8147"/>
                      </a:lnTo>
                      <a:lnTo>
                        <a:pt x="8226" y="463"/>
                      </a:lnTo>
                      <a:lnTo>
                        <a:pt x="822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5" name="Google Shape;1605;p38"/>
                <p:cNvSpPr/>
                <p:nvPr/>
              </p:nvSpPr>
              <p:spPr>
                <a:xfrm>
                  <a:off x="-327738" y="3225257"/>
                  <a:ext cx="404638" cy="400644"/>
                </a:xfrm>
                <a:custGeom>
                  <a:rect b="b" l="l" r="r" t="t"/>
                  <a:pathLst>
                    <a:path extrusionOk="0" h="18355" w="18538">
                      <a:moveTo>
                        <a:pt x="18538" y="0"/>
                      </a:moveTo>
                      <a:lnTo>
                        <a:pt x="0" y="18354"/>
                      </a:lnTo>
                      <a:lnTo>
                        <a:pt x="472" y="18354"/>
                      </a:lnTo>
                      <a:lnTo>
                        <a:pt x="18538" y="463"/>
                      </a:lnTo>
                      <a:lnTo>
                        <a:pt x="1853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6" name="Google Shape;1606;p38"/>
                <p:cNvSpPr/>
                <p:nvPr/>
              </p:nvSpPr>
              <p:spPr>
                <a:xfrm>
                  <a:off x="-496412" y="3058309"/>
                  <a:ext cx="573321" cy="567602"/>
                </a:xfrm>
                <a:custGeom>
                  <a:rect b="b" l="l" r="r" t="t"/>
                  <a:pathLst>
                    <a:path extrusionOk="0" h="26004" w="26266">
                      <a:moveTo>
                        <a:pt x="26266" y="0"/>
                      </a:moveTo>
                      <a:lnTo>
                        <a:pt x="1" y="26003"/>
                      </a:lnTo>
                      <a:lnTo>
                        <a:pt x="464" y="26003"/>
                      </a:lnTo>
                      <a:lnTo>
                        <a:pt x="26266" y="463"/>
                      </a:lnTo>
                      <a:lnTo>
                        <a:pt x="2626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7" name="Google Shape;1607;p38"/>
                <p:cNvSpPr/>
                <p:nvPr/>
              </p:nvSpPr>
              <p:spPr>
                <a:xfrm>
                  <a:off x="-623703" y="2925082"/>
                  <a:ext cx="620578" cy="614291"/>
                </a:xfrm>
                <a:custGeom>
                  <a:rect b="b" l="l" r="r" t="t"/>
                  <a:pathLst>
                    <a:path extrusionOk="0" h="28143" w="28431">
                      <a:moveTo>
                        <a:pt x="27959" y="1"/>
                      </a:moveTo>
                      <a:lnTo>
                        <a:pt x="0" y="27680"/>
                      </a:lnTo>
                      <a:lnTo>
                        <a:pt x="0" y="28143"/>
                      </a:lnTo>
                      <a:lnTo>
                        <a:pt x="28116" y="307"/>
                      </a:lnTo>
                      <a:lnTo>
                        <a:pt x="28125" y="307"/>
                      </a:lnTo>
                      <a:lnTo>
                        <a:pt x="2843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8" name="Google Shape;1608;p38"/>
                <p:cNvSpPr/>
                <p:nvPr/>
              </p:nvSpPr>
              <p:spPr>
                <a:xfrm>
                  <a:off x="-623703" y="2925082"/>
                  <a:ext cx="395492" cy="391694"/>
                </a:xfrm>
                <a:custGeom>
                  <a:rect b="b" l="l" r="r" t="t"/>
                  <a:pathLst>
                    <a:path extrusionOk="0" h="17945" w="18119">
                      <a:moveTo>
                        <a:pt x="17656" y="1"/>
                      </a:moveTo>
                      <a:lnTo>
                        <a:pt x="0" y="17482"/>
                      </a:lnTo>
                      <a:lnTo>
                        <a:pt x="0" y="17944"/>
                      </a:lnTo>
                      <a:lnTo>
                        <a:pt x="1811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9" name="Google Shape;1609;p38"/>
                <p:cNvSpPr/>
                <p:nvPr/>
              </p:nvSpPr>
              <p:spPr>
                <a:xfrm>
                  <a:off x="-608840" y="2947192"/>
                  <a:ext cx="685755" cy="678726"/>
                </a:xfrm>
                <a:custGeom>
                  <a:rect b="b" l="l" r="r" t="t"/>
                  <a:pathLst>
                    <a:path extrusionOk="0" h="31095" w="31417">
                      <a:moveTo>
                        <a:pt x="31417" y="1"/>
                      </a:moveTo>
                      <a:lnTo>
                        <a:pt x="29836" y="1564"/>
                      </a:lnTo>
                      <a:lnTo>
                        <a:pt x="29836" y="1555"/>
                      </a:lnTo>
                      <a:lnTo>
                        <a:pt x="0" y="31094"/>
                      </a:lnTo>
                      <a:lnTo>
                        <a:pt x="463" y="31094"/>
                      </a:lnTo>
                      <a:lnTo>
                        <a:pt x="29958" y="1904"/>
                      </a:lnTo>
                      <a:lnTo>
                        <a:pt x="31417" y="464"/>
                      </a:lnTo>
                      <a:lnTo>
                        <a:pt x="3141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610" name="Google Shape;1610;p38"/>
              <p:cNvSpPr/>
              <p:nvPr/>
            </p:nvSpPr>
            <p:spPr>
              <a:xfrm>
                <a:off x="1172645" y="1679450"/>
                <a:ext cx="753300" cy="7533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11" name="Google Shape;1611;p38"/>
            <p:cNvSpPr/>
            <p:nvPr/>
          </p:nvSpPr>
          <p:spPr>
            <a:xfrm>
              <a:off x="880062" y="1006888"/>
              <a:ext cx="542700" cy="540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2" name="Google Shape;1612;p38"/>
          <p:cNvGrpSpPr/>
          <p:nvPr/>
        </p:nvGrpSpPr>
        <p:grpSpPr>
          <a:xfrm>
            <a:off x="1532187" y="986908"/>
            <a:ext cx="450683" cy="449219"/>
            <a:chOff x="852385" y="1510916"/>
            <a:chExt cx="353145" cy="351997"/>
          </a:xfrm>
        </p:grpSpPr>
        <p:sp>
          <p:nvSpPr>
            <p:cNvPr id="1613" name="Google Shape;1613;p38"/>
            <p:cNvSpPr/>
            <p:nvPr/>
          </p:nvSpPr>
          <p:spPr>
            <a:xfrm>
              <a:off x="852385" y="1510916"/>
              <a:ext cx="353145" cy="187785"/>
            </a:xfrm>
            <a:custGeom>
              <a:rect b="b" l="l" r="r" t="t"/>
              <a:pathLst>
                <a:path extrusionOk="0" h="5895" w="11086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38"/>
            <p:cNvSpPr/>
            <p:nvPr/>
          </p:nvSpPr>
          <p:spPr>
            <a:xfrm>
              <a:off x="852385" y="1609921"/>
              <a:ext cx="353145" cy="252992"/>
            </a:xfrm>
            <a:custGeom>
              <a:rect b="b" l="l" r="r" t="t"/>
              <a:pathLst>
                <a:path extrusionOk="0" h="7942" w="11086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38"/>
            <p:cNvSpPr/>
            <p:nvPr/>
          </p:nvSpPr>
          <p:spPr>
            <a:xfrm>
              <a:off x="928264" y="1584501"/>
              <a:ext cx="198775" cy="140735"/>
            </a:xfrm>
            <a:custGeom>
              <a:rect b="b" l="l" r="r" t="t"/>
              <a:pathLst>
                <a:path extrusionOk="0" h="4418" w="624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39"/>
          <p:cNvSpPr txBox="1"/>
          <p:nvPr>
            <p:ph type="title"/>
          </p:nvPr>
        </p:nvSpPr>
        <p:spPr>
          <a:xfrm>
            <a:off x="2459350" y="1066525"/>
            <a:ext cx="60915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Dataset: COMPAS </a:t>
            </a:r>
            <a:endParaRPr/>
          </a:p>
          <a:p>
            <a:pPr indent="4572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700"/>
              <a:t>compas-scores-two-years.csv</a:t>
            </a:r>
            <a:endParaRPr sz="1700"/>
          </a:p>
        </p:txBody>
      </p:sp>
      <p:sp>
        <p:nvSpPr>
          <p:cNvPr id="1621" name="Google Shape;1621;p39"/>
          <p:cNvSpPr txBox="1"/>
          <p:nvPr>
            <p:ph idx="1" type="body"/>
          </p:nvPr>
        </p:nvSpPr>
        <p:spPr>
          <a:xfrm>
            <a:off x="1237800" y="2360750"/>
            <a:ext cx="6630600" cy="23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· Features:</a:t>
            </a:r>
            <a:r>
              <a:rPr lang="en"/>
              <a:t> </a:t>
            </a:r>
            <a:r>
              <a:rPr i="1" lang="en" u="sng"/>
              <a:t>Age</a:t>
            </a:r>
            <a:r>
              <a:rPr i="1" lang="en"/>
              <a:t>, </a:t>
            </a:r>
            <a:r>
              <a:rPr i="1" lang="en" u="sng"/>
              <a:t>Charge Degree</a:t>
            </a:r>
            <a:r>
              <a:rPr i="1" lang="en"/>
              <a:t>, </a:t>
            </a:r>
            <a:r>
              <a:rPr i="1" lang="en" u="sng"/>
              <a:t>Gender</a:t>
            </a:r>
            <a:r>
              <a:rPr i="1" lang="en"/>
              <a:t>, </a:t>
            </a:r>
            <a:r>
              <a:rPr i="1" lang="en" u="sng"/>
              <a:t>Prior Counts</a:t>
            </a:r>
            <a:r>
              <a:rPr i="1" lang="en"/>
              <a:t>, </a:t>
            </a:r>
            <a:r>
              <a:rPr i="1" lang="en" u="sng"/>
              <a:t>Length Of Stay</a:t>
            </a:r>
            <a:endParaRPr i="1" u="sng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b="1" lang="en"/>
              <a:t>· Predicted Label: </a:t>
            </a:r>
            <a:r>
              <a:rPr lang="en"/>
              <a:t>Two Year Recid (</a:t>
            </a:r>
            <a:r>
              <a:rPr lang="en"/>
              <a:t>whether or not the defendant recidivated within two years)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b="1" lang="en"/>
              <a:t>· Sensitive Attribute: </a:t>
            </a:r>
            <a:r>
              <a:rPr lang="en"/>
              <a:t>Race (Caucasian: 1, African-American: 0)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rPr b="1" lang="en"/>
              <a:t>· Data Splitting:</a:t>
            </a:r>
            <a:r>
              <a:rPr lang="en"/>
              <a:t> training: validation: testing = 5 : 1 : 1</a:t>
            </a:r>
            <a:endParaRPr b="1"/>
          </a:p>
        </p:txBody>
      </p:sp>
      <p:grpSp>
        <p:nvGrpSpPr>
          <p:cNvPr id="1622" name="Google Shape;1622;p39"/>
          <p:cNvGrpSpPr/>
          <p:nvPr/>
        </p:nvGrpSpPr>
        <p:grpSpPr>
          <a:xfrm>
            <a:off x="1388358" y="1182548"/>
            <a:ext cx="820806" cy="821326"/>
            <a:chOff x="796655" y="914385"/>
            <a:chExt cx="725094" cy="725617"/>
          </a:xfrm>
        </p:grpSpPr>
        <p:grpSp>
          <p:nvGrpSpPr>
            <p:cNvPr id="1623" name="Google Shape;1623;p39"/>
            <p:cNvGrpSpPr/>
            <p:nvPr/>
          </p:nvGrpSpPr>
          <p:grpSpPr>
            <a:xfrm>
              <a:off x="796655" y="914385"/>
              <a:ext cx="725094" cy="725617"/>
              <a:chOff x="1124009" y="1630463"/>
              <a:chExt cx="850650" cy="851363"/>
            </a:xfrm>
          </p:grpSpPr>
          <p:grpSp>
            <p:nvGrpSpPr>
              <p:cNvPr id="1624" name="Google Shape;1624;p39"/>
              <p:cNvGrpSpPr/>
              <p:nvPr/>
            </p:nvGrpSpPr>
            <p:grpSpPr>
              <a:xfrm flipH="1">
                <a:off x="1124009" y="1630463"/>
                <a:ext cx="850650" cy="851363"/>
                <a:chOff x="-623900" y="2924515"/>
                <a:chExt cx="700816" cy="701403"/>
              </a:xfrm>
            </p:grpSpPr>
            <p:sp>
              <p:nvSpPr>
                <p:cNvPr id="1625" name="Google Shape;1625;p39"/>
                <p:cNvSpPr/>
                <p:nvPr/>
              </p:nvSpPr>
              <p:spPr>
                <a:xfrm>
                  <a:off x="-623900" y="2924515"/>
                  <a:ext cx="700816" cy="700816"/>
                </a:xfrm>
                <a:custGeom>
                  <a:rect b="b" l="l" r="r" t="t"/>
                  <a:pathLst>
                    <a:path extrusionOk="0" h="32107" w="32107">
                      <a:moveTo>
                        <a:pt x="1" y="1"/>
                      </a:moveTo>
                      <a:lnTo>
                        <a:pt x="1" y="32107"/>
                      </a:lnTo>
                      <a:lnTo>
                        <a:pt x="32107" y="32107"/>
                      </a:lnTo>
                      <a:lnTo>
                        <a:pt x="3210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6" name="Google Shape;1626;p39"/>
                <p:cNvSpPr/>
                <p:nvPr/>
              </p:nvSpPr>
              <p:spPr>
                <a:xfrm>
                  <a:off x="-623703" y="2925082"/>
                  <a:ext cx="283037" cy="280396"/>
                </a:xfrm>
                <a:custGeom>
                  <a:rect b="b" l="l" r="r" t="t"/>
                  <a:pathLst>
                    <a:path extrusionOk="0" h="12846" w="12967">
                      <a:moveTo>
                        <a:pt x="12504" y="1"/>
                      </a:moveTo>
                      <a:lnTo>
                        <a:pt x="0" y="12382"/>
                      </a:lnTo>
                      <a:lnTo>
                        <a:pt x="0" y="12845"/>
                      </a:lnTo>
                      <a:lnTo>
                        <a:pt x="1296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7" name="Google Shape;1627;p39"/>
                <p:cNvSpPr/>
                <p:nvPr/>
              </p:nvSpPr>
              <p:spPr>
                <a:xfrm>
                  <a:off x="-623703" y="2925082"/>
                  <a:ext cx="226810" cy="224539"/>
                </a:xfrm>
                <a:custGeom>
                  <a:rect b="b" l="l" r="r" t="t"/>
                  <a:pathLst>
                    <a:path extrusionOk="0" h="10287" w="10391">
                      <a:moveTo>
                        <a:pt x="9928" y="1"/>
                      </a:moveTo>
                      <a:lnTo>
                        <a:pt x="0" y="9833"/>
                      </a:lnTo>
                      <a:lnTo>
                        <a:pt x="0" y="10287"/>
                      </a:lnTo>
                      <a:lnTo>
                        <a:pt x="1039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8" name="Google Shape;1628;p39"/>
                <p:cNvSpPr/>
                <p:nvPr/>
              </p:nvSpPr>
              <p:spPr>
                <a:xfrm>
                  <a:off x="-623703" y="2925082"/>
                  <a:ext cx="114376" cy="113241"/>
                </a:xfrm>
                <a:custGeom>
                  <a:rect b="b" l="l" r="r" t="t"/>
                  <a:pathLst>
                    <a:path extrusionOk="0" h="5188" w="5240">
                      <a:moveTo>
                        <a:pt x="4768" y="1"/>
                      </a:moveTo>
                      <a:lnTo>
                        <a:pt x="0" y="4725"/>
                      </a:lnTo>
                      <a:lnTo>
                        <a:pt x="0" y="5188"/>
                      </a:lnTo>
                      <a:lnTo>
                        <a:pt x="523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9" name="Google Shape;1629;p39"/>
                <p:cNvSpPr/>
                <p:nvPr/>
              </p:nvSpPr>
              <p:spPr>
                <a:xfrm>
                  <a:off x="-623703" y="2925082"/>
                  <a:ext cx="1724" cy="1943"/>
                </a:xfrm>
                <a:custGeom>
                  <a:rect b="b" l="l" r="r" t="t"/>
                  <a:pathLst>
                    <a:path extrusionOk="0" h="89" w="79">
                      <a:moveTo>
                        <a:pt x="0" y="1"/>
                      </a:moveTo>
                      <a:lnTo>
                        <a:pt x="0" y="88"/>
                      </a:lnTo>
                      <a:lnTo>
                        <a:pt x="7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0" name="Google Shape;1630;p39"/>
                <p:cNvSpPr/>
                <p:nvPr/>
              </p:nvSpPr>
              <p:spPr>
                <a:xfrm>
                  <a:off x="-623703" y="2925082"/>
                  <a:ext cx="170604" cy="168901"/>
                </a:xfrm>
                <a:custGeom>
                  <a:rect b="b" l="l" r="r" t="t"/>
                  <a:pathLst>
                    <a:path extrusionOk="0" h="7738" w="7816">
                      <a:moveTo>
                        <a:pt x="7352" y="1"/>
                      </a:moveTo>
                      <a:lnTo>
                        <a:pt x="0" y="7283"/>
                      </a:lnTo>
                      <a:lnTo>
                        <a:pt x="0" y="7737"/>
                      </a:lnTo>
                      <a:lnTo>
                        <a:pt x="781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1" name="Google Shape;1631;p39"/>
                <p:cNvSpPr/>
                <p:nvPr/>
              </p:nvSpPr>
              <p:spPr>
                <a:xfrm>
                  <a:off x="-623703" y="2925082"/>
                  <a:ext cx="58148" cy="57581"/>
                </a:xfrm>
                <a:custGeom>
                  <a:rect b="b" l="l" r="r" t="t"/>
                  <a:pathLst>
                    <a:path extrusionOk="0" h="2638" w="2664">
                      <a:moveTo>
                        <a:pt x="2192" y="1"/>
                      </a:moveTo>
                      <a:lnTo>
                        <a:pt x="0" y="2175"/>
                      </a:lnTo>
                      <a:lnTo>
                        <a:pt x="0" y="2638"/>
                      </a:lnTo>
                      <a:lnTo>
                        <a:pt x="266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2" name="Google Shape;1632;p39"/>
                <p:cNvSpPr/>
                <p:nvPr/>
              </p:nvSpPr>
              <p:spPr>
                <a:xfrm>
                  <a:off x="-623703" y="2925082"/>
                  <a:ext cx="339265" cy="336034"/>
                </a:xfrm>
                <a:custGeom>
                  <a:rect b="b" l="l" r="r" t="t"/>
                  <a:pathLst>
                    <a:path extrusionOk="0" h="15395" w="15543">
                      <a:moveTo>
                        <a:pt x="15080" y="1"/>
                      </a:moveTo>
                      <a:lnTo>
                        <a:pt x="0" y="14932"/>
                      </a:lnTo>
                      <a:lnTo>
                        <a:pt x="0" y="15395"/>
                      </a:lnTo>
                      <a:lnTo>
                        <a:pt x="1554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3" name="Google Shape;1633;p39"/>
                <p:cNvSpPr/>
                <p:nvPr/>
              </p:nvSpPr>
              <p:spPr>
                <a:xfrm>
                  <a:off x="-623703" y="2925082"/>
                  <a:ext cx="507926" cy="502993"/>
                </a:xfrm>
                <a:custGeom>
                  <a:rect b="b" l="l" r="r" t="t"/>
                  <a:pathLst>
                    <a:path extrusionOk="0" h="23044" w="23270">
                      <a:moveTo>
                        <a:pt x="22807" y="1"/>
                      </a:moveTo>
                      <a:lnTo>
                        <a:pt x="0" y="22581"/>
                      </a:lnTo>
                      <a:lnTo>
                        <a:pt x="0" y="23044"/>
                      </a:lnTo>
                      <a:lnTo>
                        <a:pt x="2327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4" name="Google Shape;1634;p39"/>
                <p:cNvSpPr/>
                <p:nvPr/>
              </p:nvSpPr>
              <p:spPr>
                <a:xfrm>
                  <a:off x="65988" y="3614984"/>
                  <a:ext cx="10892" cy="10892"/>
                </a:xfrm>
                <a:custGeom>
                  <a:rect b="b" l="l" r="r" t="t"/>
                  <a:pathLst>
                    <a:path extrusionOk="0" h="499" w="499">
                      <a:moveTo>
                        <a:pt x="499" y="0"/>
                      </a:moveTo>
                      <a:lnTo>
                        <a:pt x="1" y="498"/>
                      </a:lnTo>
                      <a:lnTo>
                        <a:pt x="464" y="498"/>
                      </a:lnTo>
                      <a:lnTo>
                        <a:pt x="499" y="463"/>
                      </a:lnTo>
                      <a:lnTo>
                        <a:pt x="49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5" name="Google Shape;1635;p39"/>
                <p:cNvSpPr/>
                <p:nvPr/>
              </p:nvSpPr>
              <p:spPr>
                <a:xfrm>
                  <a:off x="-46440" y="3503693"/>
                  <a:ext cx="123325" cy="122190"/>
                </a:xfrm>
                <a:custGeom>
                  <a:rect b="b" l="l" r="r" t="t"/>
                  <a:pathLst>
                    <a:path extrusionOk="0" h="5598" w="5650">
                      <a:moveTo>
                        <a:pt x="5650" y="0"/>
                      </a:moveTo>
                      <a:lnTo>
                        <a:pt x="0" y="5597"/>
                      </a:lnTo>
                      <a:lnTo>
                        <a:pt x="463" y="5597"/>
                      </a:lnTo>
                      <a:lnTo>
                        <a:pt x="5650" y="463"/>
                      </a:lnTo>
                      <a:lnTo>
                        <a:pt x="565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6" name="Google Shape;1636;p39"/>
                <p:cNvSpPr/>
                <p:nvPr/>
              </p:nvSpPr>
              <p:spPr>
                <a:xfrm>
                  <a:off x="-271513" y="3281088"/>
                  <a:ext cx="348411" cy="344809"/>
                </a:xfrm>
                <a:custGeom>
                  <a:rect b="b" l="l" r="r" t="t"/>
                  <a:pathLst>
                    <a:path extrusionOk="0" h="15797" w="15962">
                      <a:moveTo>
                        <a:pt x="15962" y="1"/>
                      </a:moveTo>
                      <a:lnTo>
                        <a:pt x="0" y="15796"/>
                      </a:lnTo>
                      <a:lnTo>
                        <a:pt x="472" y="15796"/>
                      </a:lnTo>
                      <a:lnTo>
                        <a:pt x="15962" y="455"/>
                      </a:lnTo>
                      <a:lnTo>
                        <a:pt x="1596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7" name="Google Shape;1637;p39"/>
                <p:cNvSpPr/>
                <p:nvPr/>
              </p:nvSpPr>
              <p:spPr>
                <a:xfrm>
                  <a:off x="-215114" y="3336745"/>
                  <a:ext cx="292008" cy="289149"/>
                </a:xfrm>
                <a:custGeom>
                  <a:rect b="b" l="l" r="r" t="t"/>
                  <a:pathLst>
                    <a:path extrusionOk="0" h="13247" w="13378">
                      <a:moveTo>
                        <a:pt x="13378" y="0"/>
                      </a:moveTo>
                      <a:lnTo>
                        <a:pt x="1" y="13246"/>
                      </a:lnTo>
                      <a:lnTo>
                        <a:pt x="464" y="13246"/>
                      </a:lnTo>
                      <a:lnTo>
                        <a:pt x="13378" y="463"/>
                      </a:lnTo>
                      <a:lnTo>
                        <a:pt x="1337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8" name="Google Shape;1638;p39"/>
                <p:cNvSpPr/>
                <p:nvPr/>
              </p:nvSpPr>
              <p:spPr>
                <a:xfrm>
                  <a:off x="-552615" y="3002849"/>
                  <a:ext cx="629527" cy="623066"/>
                </a:xfrm>
                <a:custGeom>
                  <a:rect b="b" l="l" r="r" t="t"/>
                  <a:pathLst>
                    <a:path extrusionOk="0" h="28545" w="28841">
                      <a:moveTo>
                        <a:pt x="28841" y="0"/>
                      </a:moveTo>
                      <a:lnTo>
                        <a:pt x="28526" y="315"/>
                      </a:lnTo>
                      <a:lnTo>
                        <a:pt x="28518" y="315"/>
                      </a:lnTo>
                      <a:lnTo>
                        <a:pt x="0" y="28544"/>
                      </a:lnTo>
                      <a:lnTo>
                        <a:pt x="463" y="28544"/>
                      </a:lnTo>
                      <a:lnTo>
                        <a:pt x="28640" y="655"/>
                      </a:lnTo>
                      <a:lnTo>
                        <a:pt x="28841" y="463"/>
                      </a:lnTo>
                      <a:lnTo>
                        <a:pt x="288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9" name="Google Shape;1639;p39"/>
                <p:cNvSpPr/>
                <p:nvPr/>
              </p:nvSpPr>
              <p:spPr>
                <a:xfrm>
                  <a:off x="-623703" y="2925082"/>
                  <a:ext cx="564154" cy="558653"/>
                </a:xfrm>
                <a:custGeom>
                  <a:rect b="b" l="l" r="r" t="t"/>
                  <a:pathLst>
                    <a:path extrusionOk="0" h="25594" w="25846">
                      <a:moveTo>
                        <a:pt x="25383" y="1"/>
                      </a:moveTo>
                      <a:lnTo>
                        <a:pt x="0" y="25131"/>
                      </a:lnTo>
                      <a:lnTo>
                        <a:pt x="0" y="25593"/>
                      </a:lnTo>
                      <a:lnTo>
                        <a:pt x="2584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0" name="Google Shape;1640;p39"/>
                <p:cNvSpPr/>
                <p:nvPr/>
              </p:nvSpPr>
              <p:spPr>
                <a:xfrm>
                  <a:off x="9785" y="3559328"/>
                  <a:ext cx="67098" cy="66552"/>
                </a:xfrm>
                <a:custGeom>
                  <a:rect b="b" l="l" r="r" t="t"/>
                  <a:pathLst>
                    <a:path extrusionOk="0" h="3049" w="3074">
                      <a:moveTo>
                        <a:pt x="3074" y="1"/>
                      </a:moveTo>
                      <a:lnTo>
                        <a:pt x="0" y="3048"/>
                      </a:lnTo>
                      <a:lnTo>
                        <a:pt x="463" y="3048"/>
                      </a:lnTo>
                      <a:lnTo>
                        <a:pt x="3074" y="464"/>
                      </a:lnTo>
                      <a:lnTo>
                        <a:pt x="307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1" name="Google Shape;1641;p39"/>
                <p:cNvSpPr/>
                <p:nvPr/>
              </p:nvSpPr>
              <p:spPr>
                <a:xfrm>
                  <a:off x="-158889" y="3392380"/>
                  <a:ext cx="235781" cy="233511"/>
                </a:xfrm>
                <a:custGeom>
                  <a:rect b="b" l="l" r="r" t="t"/>
                  <a:pathLst>
                    <a:path extrusionOk="0" h="10698" w="10802">
                      <a:moveTo>
                        <a:pt x="10802" y="1"/>
                      </a:moveTo>
                      <a:lnTo>
                        <a:pt x="1" y="10697"/>
                      </a:lnTo>
                      <a:lnTo>
                        <a:pt x="463" y="10697"/>
                      </a:lnTo>
                      <a:lnTo>
                        <a:pt x="10802" y="464"/>
                      </a:lnTo>
                      <a:lnTo>
                        <a:pt x="1080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2" name="Google Shape;1642;p39"/>
                <p:cNvSpPr/>
                <p:nvPr/>
              </p:nvSpPr>
              <p:spPr>
                <a:xfrm>
                  <a:off x="-383963" y="3169797"/>
                  <a:ext cx="460866" cy="456107"/>
                </a:xfrm>
                <a:custGeom>
                  <a:rect b="b" l="l" r="r" t="t"/>
                  <a:pathLst>
                    <a:path extrusionOk="0" h="20896" w="21114">
                      <a:moveTo>
                        <a:pt x="21114" y="0"/>
                      </a:moveTo>
                      <a:lnTo>
                        <a:pt x="1" y="20895"/>
                      </a:lnTo>
                      <a:lnTo>
                        <a:pt x="472" y="20895"/>
                      </a:lnTo>
                      <a:lnTo>
                        <a:pt x="21114" y="454"/>
                      </a:lnTo>
                      <a:lnTo>
                        <a:pt x="2111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3" name="Google Shape;1643;p39"/>
                <p:cNvSpPr/>
                <p:nvPr/>
              </p:nvSpPr>
              <p:spPr>
                <a:xfrm>
                  <a:off x="-440187" y="3113944"/>
                  <a:ext cx="517093" cy="511964"/>
                </a:xfrm>
                <a:custGeom>
                  <a:rect b="b" l="l" r="r" t="t"/>
                  <a:pathLst>
                    <a:path extrusionOk="0" h="23455" w="23690">
                      <a:moveTo>
                        <a:pt x="23690" y="1"/>
                      </a:moveTo>
                      <a:lnTo>
                        <a:pt x="1" y="23454"/>
                      </a:lnTo>
                      <a:lnTo>
                        <a:pt x="472" y="23454"/>
                      </a:lnTo>
                      <a:lnTo>
                        <a:pt x="23690" y="464"/>
                      </a:lnTo>
                      <a:lnTo>
                        <a:pt x="2369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4" name="Google Shape;1644;p39"/>
                <p:cNvSpPr/>
                <p:nvPr/>
              </p:nvSpPr>
              <p:spPr>
                <a:xfrm>
                  <a:off x="-623703" y="2925082"/>
                  <a:ext cx="676805" cy="669951"/>
                </a:xfrm>
                <a:custGeom>
                  <a:rect b="b" l="l" r="r" t="t"/>
                  <a:pathLst>
                    <a:path extrusionOk="0" h="30693" w="31007">
                      <a:moveTo>
                        <a:pt x="30543" y="1"/>
                      </a:moveTo>
                      <a:lnTo>
                        <a:pt x="29260" y="1267"/>
                      </a:lnTo>
                      <a:lnTo>
                        <a:pt x="0" y="30230"/>
                      </a:lnTo>
                      <a:lnTo>
                        <a:pt x="0" y="30693"/>
                      </a:lnTo>
                      <a:lnTo>
                        <a:pt x="29382" y="1608"/>
                      </a:lnTo>
                      <a:lnTo>
                        <a:pt x="29382" y="1616"/>
                      </a:lnTo>
                      <a:lnTo>
                        <a:pt x="3100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5" name="Google Shape;1645;p39"/>
                <p:cNvSpPr/>
                <p:nvPr/>
              </p:nvSpPr>
              <p:spPr>
                <a:xfrm>
                  <a:off x="-623703" y="2925082"/>
                  <a:ext cx="451720" cy="447355"/>
                </a:xfrm>
                <a:custGeom>
                  <a:rect b="b" l="l" r="r" t="t"/>
                  <a:pathLst>
                    <a:path extrusionOk="0" h="20495" w="20695">
                      <a:moveTo>
                        <a:pt x="20231" y="1"/>
                      </a:moveTo>
                      <a:lnTo>
                        <a:pt x="0" y="20031"/>
                      </a:lnTo>
                      <a:lnTo>
                        <a:pt x="0" y="20494"/>
                      </a:lnTo>
                      <a:lnTo>
                        <a:pt x="2069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6" name="Google Shape;1646;p39"/>
                <p:cNvSpPr/>
                <p:nvPr/>
              </p:nvSpPr>
              <p:spPr>
                <a:xfrm>
                  <a:off x="-102665" y="3448036"/>
                  <a:ext cx="179553" cy="177850"/>
                </a:xfrm>
                <a:custGeom>
                  <a:rect b="b" l="l" r="r" t="t"/>
                  <a:pathLst>
                    <a:path extrusionOk="0" h="8148" w="8226">
                      <a:moveTo>
                        <a:pt x="8226" y="1"/>
                      </a:moveTo>
                      <a:lnTo>
                        <a:pt x="0" y="8147"/>
                      </a:lnTo>
                      <a:lnTo>
                        <a:pt x="463" y="8147"/>
                      </a:lnTo>
                      <a:lnTo>
                        <a:pt x="8226" y="463"/>
                      </a:lnTo>
                      <a:lnTo>
                        <a:pt x="822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7" name="Google Shape;1647;p39"/>
                <p:cNvSpPr/>
                <p:nvPr/>
              </p:nvSpPr>
              <p:spPr>
                <a:xfrm>
                  <a:off x="-327738" y="3225257"/>
                  <a:ext cx="404638" cy="400644"/>
                </a:xfrm>
                <a:custGeom>
                  <a:rect b="b" l="l" r="r" t="t"/>
                  <a:pathLst>
                    <a:path extrusionOk="0" h="18355" w="18538">
                      <a:moveTo>
                        <a:pt x="18538" y="0"/>
                      </a:moveTo>
                      <a:lnTo>
                        <a:pt x="0" y="18354"/>
                      </a:lnTo>
                      <a:lnTo>
                        <a:pt x="472" y="18354"/>
                      </a:lnTo>
                      <a:lnTo>
                        <a:pt x="18538" y="463"/>
                      </a:lnTo>
                      <a:lnTo>
                        <a:pt x="1853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8" name="Google Shape;1648;p39"/>
                <p:cNvSpPr/>
                <p:nvPr/>
              </p:nvSpPr>
              <p:spPr>
                <a:xfrm>
                  <a:off x="-496412" y="3058309"/>
                  <a:ext cx="573321" cy="567602"/>
                </a:xfrm>
                <a:custGeom>
                  <a:rect b="b" l="l" r="r" t="t"/>
                  <a:pathLst>
                    <a:path extrusionOk="0" h="26004" w="26266">
                      <a:moveTo>
                        <a:pt x="26266" y="0"/>
                      </a:moveTo>
                      <a:lnTo>
                        <a:pt x="1" y="26003"/>
                      </a:lnTo>
                      <a:lnTo>
                        <a:pt x="464" y="26003"/>
                      </a:lnTo>
                      <a:lnTo>
                        <a:pt x="26266" y="463"/>
                      </a:lnTo>
                      <a:lnTo>
                        <a:pt x="2626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9" name="Google Shape;1649;p39"/>
                <p:cNvSpPr/>
                <p:nvPr/>
              </p:nvSpPr>
              <p:spPr>
                <a:xfrm>
                  <a:off x="-623703" y="2925082"/>
                  <a:ext cx="620578" cy="614291"/>
                </a:xfrm>
                <a:custGeom>
                  <a:rect b="b" l="l" r="r" t="t"/>
                  <a:pathLst>
                    <a:path extrusionOk="0" h="28143" w="28431">
                      <a:moveTo>
                        <a:pt x="27959" y="1"/>
                      </a:moveTo>
                      <a:lnTo>
                        <a:pt x="0" y="27680"/>
                      </a:lnTo>
                      <a:lnTo>
                        <a:pt x="0" y="28143"/>
                      </a:lnTo>
                      <a:lnTo>
                        <a:pt x="28116" y="307"/>
                      </a:lnTo>
                      <a:lnTo>
                        <a:pt x="28125" y="307"/>
                      </a:lnTo>
                      <a:lnTo>
                        <a:pt x="2843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0" name="Google Shape;1650;p39"/>
                <p:cNvSpPr/>
                <p:nvPr/>
              </p:nvSpPr>
              <p:spPr>
                <a:xfrm>
                  <a:off x="-623703" y="2925082"/>
                  <a:ext cx="395492" cy="391694"/>
                </a:xfrm>
                <a:custGeom>
                  <a:rect b="b" l="l" r="r" t="t"/>
                  <a:pathLst>
                    <a:path extrusionOk="0" h="17945" w="18119">
                      <a:moveTo>
                        <a:pt x="17656" y="1"/>
                      </a:moveTo>
                      <a:lnTo>
                        <a:pt x="0" y="17482"/>
                      </a:lnTo>
                      <a:lnTo>
                        <a:pt x="0" y="17944"/>
                      </a:lnTo>
                      <a:lnTo>
                        <a:pt x="1811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1" name="Google Shape;1651;p39"/>
                <p:cNvSpPr/>
                <p:nvPr/>
              </p:nvSpPr>
              <p:spPr>
                <a:xfrm>
                  <a:off x="-608840" y="2947192"/>
                  <a:ext cx="685755" cy="678726"/>
                </a:xfrm>
                <a:custGeom>
                  <a:rect b="b" l="l" r="r" t="t"/>
                  <a:pathLst>
                    <a:path extrusionOk="0" h="31095" w="31417">
                      <a:moveTo>
                        <a:pt x="31417" y="1"/>
                      </a:moveTo>
                      <a:lnTo>
                        <a:pt x="29836" y="1564"/>
                      </a:lnTo>
                      <a:lnTo>
                        <a:pt x="29836" y="1555"/>
                      </a:lnTo>
                      <a:lnTo>
                        <a:pt x="0" y="31094"/>
                      </a:lnTo>
                      <a:lnTo>
                        <a:pt x="463" y="31094"/>
                      </a:lnTo>
                      <a:lnTo>
                        <a:pt x="29958" y="1904"/>
                      </a:lnTo>
                      <a:lnTo>
                        <a:pt x="31417" y="464"/>
                      </a:lnTo>
                      <a:lnTo>
                        <a:pt x="3141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652" name="Google Shape;1652;p39"/>
              <p:cNvSpPr/>
              <p:nvPr/>
            </p:nvSpPr>
            <p:spPr>
              <a:xfrm>
                <a:off x="1172645" y="1679450"/>
                <a:ext cx="753300" cy="7533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53" name="Google Shape;1653;p39"/>
            <p:cNvSpPr/>
            <p:nvPr/>
          </p:nvSpPr>
          <p:spPr>
            <a:xfrm>
              <a:off x="880062" y="1006888"/>
              <a:ext cx="542700" cy="540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54" name="Google Shape;1654;p39"/>
          <p:cNvGrpSpPr/>
          <p:nvPr/>
        </p:nvGrpSpPr>
        <p:grpSpPr>
          <a:xfrm>
            <a:off x="1573387" y="1369433"/>
            <a:ext cx="450683" cy="449219"/>
            <a:chOff x="852385" y="1510916"/>
            <a:chExt cx="353145" cy="351997"/>
          </a:xfrm>
        </p:grpSpPr>
        <p:sp>
          <p:nvSpPr>
            <p:cNvPr id="1655" name="Google Shape;1655;p39"/>
            <p:cNvSpPr/>
            <p:nvPr/>
          </p:nvSpPr>
          <p:spPr>
            <a:xfrm>
              <a:off x="852385" y="1510916"/>
              <a:ext cx="353145" cy="187785"/>
            </a:xfrm>
            <a:custGeom>
              <a:rect b="b" l="l" r="r" t="t"/>
              <a:pathLst>
                <a:path extrusionOk="0" h="5895" w="11086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39"/>
            <p:cNvSpPr/>
            <p:nvPr/>
          </p:nvSpPr>
          <p:spPr>
            <a:xfrm>
              <a:off x="852385" y="1609921"/>
              <a:ext cx="353145" cy="252992"/>
            </a:xfrm>
            <a:custGeom>
              <a:rect b="b" l="l" r="r" t="t"/>
              <a:pathLst>
                <a:path extrusionOk="0" h="7942" w="11086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39"/>
            <p:cNvSpPr/>
            <p:nvPr/>
          </p:nvSpPr>
          <p:spPr>
            <a:xfrm>
              <a:off x="928264" y="1584501"/>
              <a:ext cx="198775" cy="140735"/>
            </a:xfrm>
            <a:custGeom>
              <a:rect b="b" l="l" r="r" t="t"/>
              <a:pathLst>
                <a:path extrusionOk="0" h="4418" w="624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40"/>
          <p:cNvSpPr txBox="1"/>
          <p:nvPr>
            <p:ph idx="4" type="subTitle"/>
          </p:nvPr>
        </p:nvSpPr>
        <p:spPr>
          <a:xfrm>
            <a:off x="1825850" y="2179225"/>
            <a:ext cx="6136800" cy="16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· Age:</a:t>
            </a:r>
            <a:r>
              <a:rPr lang="en"/>
              <a:t> age &lt; 25, 25 &lt; age &lt; 45, age &gt; 45  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· Charge Degree:</a:t>
            </a:r>
            <a:r>
              <a:rPr lang="en"/>
              <a:t> Misdemeanor or Felony  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· Gender:</a:t>
            </a:r>
            <a:r>
              <a:rPr lang="en"/>
              <a:t> Male or Female  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· Prior Counts:</a:t>
            </a:r>
            <a:r>
              <a:rPr lang="en"/>
              <a:t> 0, 1-3, larger than 3  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· Length of Stay:</a:t>
            </a:r>
            <a:r>
              <a:rPr lang="en"/>
              <a:t> &lt;= 1 week, &lt;= 3 months or &gt; 3 months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3" name="Google Shape;1663;p40"/>
          <p:cNvSpPr txBox="1"/>
          <p:nvPr>
            <p:ph type="title"/>
          </p:nvPr>
        </p:nvSpPr>
        <p:spPr>
          <a:xfrm>
            <a:off x="2569850" y="772000"/>
            <a:ext cx="4648800" cy="11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Data preprocessing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700"/>
              <a:t>on CAMPAS</a:t>
            </a:r>
            <a:endParaRPr sz="2700"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664" name="Google Shape;1664;p40"/>
          <p:cNvSpPr txBox="1"/>
          <p:nvPr/>
        </p:nvSpPr>
        <p:spPr>
          <a:xfrm>
            <a:off x="1937375" y="4093800"/>
            <a:ext cx="5671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rPr>
              <a:t>Reference:  </a:t>
            </a:r>
            <a:r>
              <a:rPr i="1" lang="en" sz="1000" u="sng">
                <a:solidFill>
                  <a:schemeClr val="hlink"/>
                </a:solidFill>
                <a:latin typeface="Manrope"/>
                <a:ea typeface="Manrope"/>
                <a:cs typeface="Manrope"/>
                <a:sym typeface="Manrope"/>
                <a:hlinkClick r:id="rId3"/>
              </a:rPr>
              <a:t>How We Analyzed the COMPAS Recidivism Algorithm — ProPublica</a:t>
            </a:r>
            <a:endParaRPr i="1" sz="1000">
              <a:solidFill>
                <a:schemeClr val="accent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 u="sng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rPr>
              <a:t>https://github.com/propublica/compas-analysis/blob/master/Compas%20Analysis.ipynb</a:t>
            </a:r>
            <a:endParaRPr i="1" sz="1000" u="sng"/>
          </a:p>
        </p:txBody>
      </p:sp>
      <p:grpSp>
        <p:nvGrpSpPr>
          <p:cNvPr id="1665" name="Google Shape;1665;p40"/>
          <p:cNvGrpSpPr/>
          <p:nvPr/>
        </p:nvGrpSpPr>
        <p:grpSpPr>
          <a:xfrm>
            <a:off x="1508553" y="819176"/>
            <a:ext cx="886427" cy="886994"/>
            <a:chOff x="796655" y="914385"/>
            <a:chExt cx="725094" cy="725617"/>
          </a:xfrm>
        </p:grpSpPr>
        <p:grpSp>
          <p:nvGrpSpPr>
            <p:cNvPr id="1666" name="Google Shape;1666;p40"/>
            <p:cNvGrpSpPr/>
            <p:nvPr/>
          </p:nvGrpSpPr>
          <p:grpSpPr>
            <a:xfrm>
              <a:off x="796655" y="914385"/>
              <a:ext cx="725094" cy="725617"/>
              <a:chOff x="1124009" y="1630463"/>
              <a:chExt cx="850650" cy="851363"/>
            </a:xfrm>
          </p:grpSpPr>
          <p:grpSp>
            <p:nvGrpSpPr>
              <p:cNvPr id="1667" name="Google Shape;1667;p40"/>
              <p:cNvGrpSpPr/>
              <p:nvPr/>
            </p:nvGrpSpPr>
            <p:grpSpPr>
              <a:xfrm flipH="1">
                <a:off x="1124009" y="1630463"/>
                <a:ext cx="850650" cy="851363"/>
                <a:chOff x="-623900" y="2924515"/>
                <a:chExt cx="700816" cy="701403"/>
              </a:xfrm>
            </p:grpSpPr>
            <p:sp>
              <p:nvSpPr>
                <p:cNvPr id="1668" name="Google Shape;1668;p40"/>
                <p:cNvSpPr/>
                <p:nvPr/>
              </p:nvSpPr>
              <p:spPr>
                <a:xfrm>
                  <a:off x="-623900" y="2924515"/>
                  <a:ext cx="700816" cy="700816"/>
                </a:xfrm>
                <a:custGeom>
                  <a:rect b="b" l="l" r="r" t="t"/>
                  <a:pathLst>
                    <a:path extrusionOk="0" h="32107" w="32107">
                      <a:moveTo>
                        <a:pt x="1" y="1"/>
                      </a:moveTo>
                      <a:lnTo>
                        <a:pt x="1" y="32107"/>
                      </a:lnTo>
                      <a:lnTo>
                        <a:pt x="32107" y="32107"/>
                      </a:lnTo>
                      <a:lnTo>
                        <a:pt x="3210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69" name="Google Shape;1669;p40"/>
                <p:cNvSpPr/>
                <p:nvPr/>
              </p:nvSpPr>
              <p:spPr>
                <a:xfrm>
                  <a:off x="-623703" y="2925082"/>
                  <a:ext cx="283037" cy="280396"/>
                </a:xfrm>
                <a:custGeom>
                  <a:rect b="b" l="l" r="r" t="t"/>
                  <a:pathLst>
                    <a:path extrusionOk="0" h="12846" w="12967">
                      <a:moveTo>
                        <a:pt x="12504" y="1"/>
                      </a:moveTo>
                      <a:lnTo>
                        <a:pt x="0" y="12382"/>
                      </a:lnTo>
                      <a:lnTo>
                        <a:pt x="0" y="12845"/>
                      </a:lnTo>
                      <a:lnTo>
                        <a:pt x="1296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0" name="Google Shape;1670;p40"/>
                <p:cNvSpPr/>
                <p:nvPr/>
              </p:nvSpPr>
              <p:spPr>
                <a:xfrm>
                  <a:off x="-623703" y="2925082"/>
                  <a:ext cx="226810" cy="224539"/>
                </a:xfrm>
                <a:custGeom>
                  <a:rect b="b" l="l" r="r" t="t"/>
                  <a:pathLst>
                    <a:path extrusionOk="0" h="10287" w="10391">
                      <a:moveTo>
                        <a:pt x="9928" y="1"/>
                      </a:moveTo>
                      <a:lnTo>
                        <a:pt x="0" y="9833"/>
                      </a:lnTo>
                      <a:lnTo>
                        <a:pt x="0" y="10287"/>
                      </a:lnTo>
                      <a:lnTo>
                        <a:pt x="1039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1" name="Google Shape;1671;p40"/>
                <p:cNvSpPr/>
                <p:nvPr/>
              </p:nvSpPr>
              <p:spPr>
                <a:xfrm>
                  <a:off x="-623703" y="2925082"/>
                  <a:ext cx="114376" cy="113241"/>
                </a:xfrm>
                <a:custGeom>
                  <a:rect b="b" l="l" r="r" t="t"/>
                  <a:pathLst>
                    <a:path extrusionOk="0" h="5188" w="5240">
                      <a:moveTo>
                        <a:pt x="4768" y="1"/>
                      </a:moveTo>
                      <a:lnTo>
                        <a:pt x="0" y="4725"/>
                      </a:lnTo>
                      <a:lnTo>
                        <a:pt x="0" y="5188"/>
                      </a:lnTo>
                      <a:lnTo>
                        <a:pt x="523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2" name="Google Shape;1672;p40"/>
                <p:cNvSpPr/>
                <p:nvPr/>
              </p:nvSpPr>
              <p:spPr>
                <a:xfrm>
                  <a:off x="-623703" y="2925082"/>
                  <a:ext cx="1724" cy="1943"/>
                </a:xfrm>
                <a:custGeom>
                  <a:rect b="b" l="l" r="r" t="t"/>
                  <a:pathLst>
                    <a:path extrusionOk="0" h="89" w="79">
                      <a:moveTo>
                        <a:pt x="0" y="1"/>
                      </a:moveTo>
                      <a:lnTo>
                        <a:pt x="0" y="88"/>
                      </a:lnTo>
                      <a:lnTo>
                        <a:pt x="7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3" name="Google Shape;1673;p40"/>
                <p:cNvSpPr/>
                <p:nvPr/>
              </p:nvSpPr>
              <p:spPr>
                <a:xfrm>
                  <a:off x="-623703" y="2925082"/>
                  <a:ext cx="170604" cy="168901"/>
                </a:xfrm>
                <a:custGeom>
                  <a:rect b="b" l="l" r="r" t="t"/>
                  <a:pathLst>
                    <a:path extrusionOk="0" h="7738" w="7816">
                      <a:moveTo>
                        <a:pt x="7352" y="1"/>
                      </a:moveTo>
                      <a:lnTo>
                        <a:pt x="0" y="7283"/>
                      </a:lnTo>
                      <a:lnTo>
                        <a:pt x="0" y="7737"/>
                      </a:lnTo>
                      <a:lnTo>
                        <a:pt x="781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4" name="Google Shape;1674;p40"/>
                <p:cNvSpPr/>
                <p:nvPr/>
              </p:nvSpPr>
              <p:spPr>
                <a:xfrm>
                  <a:off x="-623703" y="2925082"/>
                  <a:ext cx="58148" cy="57581"/>
                </a:xfrm>
                <a:custGeom>
                  <a:rect b="b" l="l" r="r" t="t"/>
                  <a:pathLst>
                    <a:path extrusionOk="0" h="2638" w="2664">
                      <a:moveTo>
                        <a:pt x="2192" y="1"/>
                      </a:moveTo>
                      <a:lnTo>
                        <a:pt x="0" y="2175"/>
                      </a:lnTo>
                      <a:lnTo>
                        <a:pt x="0" y="2638"/>
                      </a:lnTo>
                      <a:lnTo>
                        <a:pt x="266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5" name="Google Shape;1675;p40"/>
                <p:cNvSpPr/>
                <p:nvPr/>
              </p:nvSpPr>
              <p:spPr>
                <a:xfrm>
                  <a:off x="-623703" y="2925082"/>
                  <a:ext cx="339265" cy="336034"/>
                </a:xfrm>
                <a:custGeom>
                  <a:rect b="b" l="l" r="r" t="t"/>
                  <a:pathLst>
                    <a:path extrusionOk="0" h="15395" w="15543">
                      <a:moveTo>
                        <a:pt x="15080" y="1"/>
                      </a:moveTo>
                      <a:lnTo>
                        <a:pt x="0" y="14932"/>
                      </a:lnTo>
                      <a:lnTo>
                        <a:pt x="0" y="15395"/>
                      </a:lnTo>
                      <a:lnTo>
                        <a:pt x="1554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6" name="Google Shape;1676;p40"/>
                <p:cNvSpPr/>
                <p:nvPr/>
              </p:nvSpPr>
              <p:spPr>
                <a:xfrm>
                  <a:off x="-623703" y="2925082"/>
                  <a:ext cx="507926" cy="502993"/>
                </a:xfrm>
                <a:custGeom>
                  <a:rect b="b" l="l" r="r" t="t"/>
                  <a:pathLst>
                    <a:path extrusionOk="0" h="23044" w="23270">
                      <a:moveTo>
                        <a:pt x="22807" y="1"/>
                      </a:moveTo>
                      <a:lnTo>
                        <a:pt x="0" y="22581"/>
                      </a:lnTo>
                      <a:lnTo>
                        <a:pt x="0" y="23044"/>
                      </a:lnTo>
                      <a:lnTo>
                        <a:pt x="2327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7" name="Google Shape;1677;p40"/>
                <p:cNvSpPr/>
                <p:nvPr/>
              </p:nvSpPr>
              <p:spPr>
                <a:xfrm>
                  <a:off x="65988" y="3614984"/>
                  <a:ext cx="10892" cy="10892"/>
                </a:xfrm>
                <a:custGeom>
                  <a:rect b="b" l="l" r="r" t="t"/>
                  <a:pathLst>
                    <a:path extrusionOk="0" h="499" w="499">
                      <a:moveTo>
                        <a:pt x="499" y="0"/>
                      </a:moveTo>
                      <a:lnTo>
                        <a:pt x="1" y="498"/>
                      </a:lnTo>
                      <a:lnTo>
                        <a:pt x="464" y="498"/>
                      </a:lnTo>
                      <a:lnTo>
                        <a:pt x="499" y="463"/>
                      </a:lnTo>
                      <a:lnTo>
                        <a:pt x="49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8" name="Google Shape;1678;p40"/>
                <p:cNvSpPr/>
                <p:nvPr/>
              </p:nvSpPr>
              <p:spPr>
                <a:xfrm>
                  <a:off x="-46440" y="3503693"/>
                  <a:ext cx="123325" cy="122190"/>
                </a:xfrm>
                <a:custGeom>
                  <a:rect b="b" l="l" r="r" t="t"/>
                  <a:pathLst>
                    <a:path extrusionOk="0" h="5598" w="5650">
                      <a:moveTo>
                        <a:pt x="5650" y="0"/>
                      </a:moveTo>
                      <a:lnTo>
                        <a:pt x="0" y="5597"/>
                      </a:lnTo>
                      <a:lnTo>
                        <a:pt x="463" y="5597"/>
                      </a:lnTo>
                      <a:lnTo>
                        <a:pt x="5650" y="463"/>
                      </a:lnTo>
                      <a:lnTo>
                        <a:pt x="565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9" name="Google Shape;1679;p40"/>
                <p:cNvSpPr/>
                <p:nvPr/>
              </p:nvSpPr>
              <p:spPr>
                <a:xfrm>
                  <a:off x="-271513" y="3281088"/>
                  <a:ext cx="348411" cy="344809"/>
                </a:xfrm>
                <a:custGeom>
                  <a:rect b="b" l="l" r="r" t="t"/>
                  <a:pathLst>
                    <a:path extrusionOk="0" h="15797" w="15962">
                      <a:moveTo>
                        <a:pt x="15962" y="1"/>
                      </a:moveTo>
                      <a:lnTo>
                        <a:pt x="0" y="15796"/>
                      </a:lnTo>
                      <a:lnTo>
                        <a:pt x="472" y="15796"/>
                      </a:lnTo>
                      <a:lnTo>
                        <a:pt x="15962" y="455"/>
                      </a:lnTo>
                      <a:lnTo>
                        <a:pt x="1596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0" name="Google Shape;1680;p40"/>
                <p:cNvSpPr/>
                <p:nvPr/>
              </p:nvSpPr>
              <p:spPr>
                <a:xfrm>
                  <a:off x="-215114" y="3336745"/>
                  <a:ext cx="292008" cy="289149"/>
                </a:xfrm>
                <a:custGeom>
                  <a:rect b="b" l="l" r="r" t="t"/>
                  <a:pathLst>
                    <a:path extrusionOk="0" h="13247" w="13378">
                      <a:moveTo>
                        <a:pt x="13378" y="0"/>
                      </a:moveTo>
                      <a:lnTo>
                        <a:pt x="1" y="13246"/>
                      </a:lnTo>
                      <a:lnTo>
                        <a:pt x="464" y="13246"/>
                      </a:lnTo>
                      <a:lnTo>
                        <a:pt x="13378" y="463"/>
                      </a:lnTo>
                      <a:lnTo>
                        <a:pt x="1337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1" name="Google Shape;1681;p40"/>
                <p:cNvSpPr/>
                <p:nvPr/>
              </p:nvSpPr>
              <p:spPr>
                <a:xfrm>
                  <a:off x="-552615" y="3002849"/>
                  <a:ext cx="629527" cy="623066"/>
                </a:xfrm>
                <a:custGeom>
                  <a:rect b="b" l="l" r="r" t="t"/>
                  <a:pathLst>
                    <a:path extrusionOk="0" h="28545" w="28841">
                      <a:moveTo>
                        <a:pt x="28841" y="0"/>
                      </a:moveTo>
                      <a:lnTo>
                        <a:pt x="28526" y="315"/>
                      </a:lnTo>
                      <a:lnTo>
                        <a:pt x="28518" y="315"/>
                      </a:lnTo>
                      <a:lnTo>
                        <a:pt x="0" y="28544"/>
                      </a:lnTo>
                      <a:lnTo>
                        <a:pt x="463" y="28544"/>
                      </a:lnTo>
                      <a:lnTo>
                        <a:pt x="28640" y="655"/>
                      </a:lnTo>
                      <a:lnTo>
                        <a:pt x="28841" y="463"/>
                      </a:lnTo>
                      <a:lnTo>
                        <a:pt x="288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2" name="Google Shape;1682;p40"/>
                <p:cNvSpPr/>
                <p:nvPr/>
              </p:nvSpPr>
              <p:spPr>
                <a:xfrm>
                  <a:off x="-623703" y="2925082"/>
                  <a:ext cx="564154" cy="558653"/>
                </a:xfrm>
                <a:custGeom>
                  <a:rect b="b" l="l" r="r" t="t"/>
                  <a:pathLst>
                    <a:path extrusionOk="0" h="25594" w="25846">
                      <a:moveTo>
                        <a:pt x="25383" y="1"/>
                      </a:moveTo>
                      <a:lnTo>
                        <a:pt x="0" y="25131"/>
                      </a:lnTo>
                      <a:lnTo>
                        <a:pt x="0" y="25593"/>
                      </a:lnTo>
                      <a:lnTo>
                        <a:pt x="2584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3" name="Google Shape;1683;p40"/>
                <p:cNvSpPr/>
                <p:nvPr/>
              </p:nvSpPr>
              <p:spPr>
                <a:xfrm>
                  <a:off x="9785" y="3559328"/>
                  <a:ext cx="67098" cy="66552"/>
                </a:xfrm>
                <a:custGeom>
                  <a:rect b="b" l="l" r="r" t="t"/>
                  <a:pathLst>
                    <a:path extrusionOk="0" h="3049" w="3074">
                      <a:moveTo>
                        <a:pt x="3074" y="1"/>
                      </a:moveTo>
                      <a:lnTo>
                        <a:pt x="0" y="3048"/>
                      </a:lnTo>
                      <a:lnTo>
                        <a:pt x="463" y="3048"/>
                      </a:lnTo>
                      <a:lnTo>
                        <a:pt x="3074" y="464"/>
                      </a:lnTo>
                      <a:lnTo>
                        <a:pt x="307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4" name="Google Shape;1684;p40"/>
                <p:cNvSpPr/>
                <p:nvPr/>
              </p:nvSpPr>
              <p:spPr>
                <a:xfrm>
                  <a:off x="-158889" y="3392380"/>
                  <a:ext cx="235781" cy="233511"/>
                </a:xfrm>
                <a:custGeom>
                  <a:rect b="b" l="l" r="r" t="t"/>
                  <a:pathLst>
                    <a:path extrusionOk="0" h="10698" w="10802">
                      <a:moveTo>
                        <a:pt x="10802" y="1"/>
                      </a:moveTo>
                      <a:lnTo>
                        <a:pt x="1" y="10697"/>
                      </a:lnTo>
                      <a:lnTo>
                        <a:pt x="463" y="10697"/>
                      </a:lnTo>
                      <a:lnTo>
                        <a:pt x="10802" y="464"/>
                      </a:lnTo>
                      <a:lnTo>
                        <a:pt x="1080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5" name="Google Shape;1685;p40"/>
                <p:cNvSpPr/>
                <p:nvPr/>
              </p:nvSpPr>
              <p:spPr>
                <a:xfrm>
                  <a:off x="-383963" y="3169797"/>
                  <a:ext cx="460866" cy="456107"/>
                </a:xfrm>
                <a:custGeom>
                  <a:rect b="b" l="l" r="r" t="t"/>
                  <a:pathLst>
                    <a:path extrusionOk="0" h="20896" w="21114">
                      <a:moveTo>
                        <a:pt x="21114" y="0"/>
                      </a:moveTo>
                      <a:lnTo>
                        <a:pt x="1" y="20895"/>
                      </a:lnTo>
                      <a:lnTo>
                        <a:pt x="472" y="20895"/>
                      </a:lnTo>
                      <a:lnTo>
                        <a:pt x="21114" y="454"/>
                      </a:lnTo>
                      <a:lnTo>
                        <a:pt x="2111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6" name="Google Shape;1686;p40"/>
                <p:cNvSpPr/>
                <p:nvPr/>
              </p:nvSpPr>
              <p:spPr>
                <a:xfrm>
                  <a:off x="-440187" y="3113944"/>
                  <a:ext cx="517093" cy="511964"/>
                </a:xfrm>
                <a:custGeom>
                  <a:rect b="b" l="l" r="r" t="t"/>
                  <a:pathLst>
                    <a:path extrusionOk="0" h="23455" w="23690">
                      <a:moveTo>
                        <a:pt x="23690" y="1"/>
                      </a:moveTo>
                      <a:lnTo>
                        <a:pt x="1" y="23454"/>
                      </a:lnTo>
                      <a:lnTo>
                        <a:pt x="472" y="23454"/>
                      </a:lnTo>
                      <a:lnTo>
                        <a:pt x="23690" y="464"/>
                      </a:lnTo>
                      <a:lnTo>
                        <a:pt x="2369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7" name="Google Shape;1687;p40"/>
                <p:cNvSpPr/>
                <p:nvPr/>
              </p:nvSpPr>
              <p:spPr>
                <a:xfrm>
                  <a:off x="-623703" y="2925082"/>
                  <a:ext cx="676805" cy="669951"/>
                </a:xfrm>
                <a:custGeom>
                  <a:rect b="b" l="l" r="r" t="t"/>
                  <a:pathLst>
                    <a:path extrusionOk="0" h="30693" w="31007">
                      <a:moveTo>
                        <a:pt x="30543" y="1"/>
                      </a:moveTo>
                      <a:lnTo>
                        <a:pt x="29260" y="1267"/>
                      </a:lnTo>
                      <a:lnTo>
                        <a:pt x="0" y="30230"/>
                      </a:lnTo>
                      <a:lnTo>
                        <a:pt x="0" y="30693"/>
                      </a:lnTo>
                      <a:lnTo>
                        <a:pt x="29382" y="1608"/>
                      </a:lnTo>
                      <a:lnTo>
                        <a:pt x="29382" y="1616"/>
                      </a:lnTo>
                      <a:lnTo>
                        <a:pt x="3100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8" name="Google Shape;1688;p40"/>
                <p:cNvSpPr/>
                <p:nvPr/>
              </p:nvSpPr>
              <p:spPr>
                <a:xfrm>
                  <a:off x="-623703" y="2925082"/>
                  <a:ext cx="451720" cy="447355"/>
                </a:xfrm>
                <a:custGeom>
                  <a:rect b="b" l="l" r="r" t="t"/>
                  <a:pathLst>
                    <a:path extrusionOk="0" h="20495" w="20695">
                      <a:moveTo>
                        <a:pt x="20231" y="1"/>
                      </a:moveTo>
                      <a:lnTo>
                        <a:pt x="0" y="20031"/>
                      </a:lnTo>
                      <a:lnTo>
                        <a:pt x="0" y="20494"/>
                      </a:lnTo>
                      <a:lnTo>
                        <a:pt x="2069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9" name="Google Shape;1689;p40"/>
                <p:cNvSpPr/>
                <p:nvPr/>
              </p:nvSpPr>
              <p:spPr>
                <a:xfrm>
                  <a:off x="-102665" y="3448036"/>
                  <a:ext cx="179553" cy="177850"/>
                </a:xfrm>
                <a:custGeom>
                  <a:rect b="b" l="l" r="r" t="t"/>
                  <a:pathLst>
                    <a:path extrusionOk="0" h="8148" w="8226">
                      <a:moveTo>
                        <a:pt x="8226" y="1"/>
                      </a:moveTo>
                      <a:lnTo>
                        <a:pt x="0" y="8147"/>
                      </a:lnTo>
                      <a:lnTo>
                        <a:pt x="463" y="8147"/>
                      </a:lnTo>
                      <a:lnTo>
                        <a:pt x="8226" y="463"/>
                      </a:lnTo>
                      <a:lnTo>
                        <a:pt x="822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90" name="Google Shape;1690;p40"/>
                <p:cNvSpPr/>
                <p:nvPr/>
              </p:nvSpPr>
              <p:spPr>
                <a:xfrm>
                  <a:off x="-327738" y="3225257"/>
                  <a:ext cx="404638" cy="400644"/>
                </a:xfrm>
                <a:custGeom>
                  <a:rect b="b" l="l" r="r" t="t"/>
                  <a:pathLst>
                    <a:path extrusionOk="0" h="18355" w="18538">
                      <a:moveTo>
                        <a:pt x="18538" y="0"/>
                      </a:moveTo>
                      <a:lnTo>
                        <a:pt x="0" y="18354"/>
                      </a:lnTo>
                      <a:lnTo>
                        <a:pt x="472" y="18354"/>
                      </a:lnTo>
                      <a:lnTo>
                        <a:pt x="18538" y="463"/>
                      </a:lnTo>
                      <a:lnTo>
                        <a:pt x="1853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91" name="Google Shape;1691;p40"/>
                <p:cNvSpPr/>
                <p:nvPr/>
              </p:nvSpPr>
              <p:spPr>
                <a:xfrm>
                  <a:off x="-496412" y="3058309"/>
                  <a:ext cx="573321" cy="567602"/>
                </a:xfrm>
                <a:custGeom>
                  <a:rect b="b" l="l" r="r" t="t"/>
                  <a:pathLst>
                    <a:path extrusionOk="0" h="26004" w="26266">
                      <a:moveTo>
                        <a:pt x="26266" y="0"/>
                      </a:moveTo>
                      <a:lnTo>
                        <a:pt x="1" y="26003"/>
                      </a:lnTo>
                      <a:lnTo>
                        <a:pt x="464" y="26003"/>
                      </a:lnTo>
                      <a:lnTo>
                        <a:pt x="26266" y="463"/>
                      </a:lnTo>
                      <a:lnTo>
                        <a:pt x="2626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92" name="Google Shape;1692;p40"/>
                <p:cNvSpPr/>
                <p:nvPr/>
              </p:nvSpPr>
              <p:spPr>
                <a:xfrm>
                  <a:off x="-623703" y="2925082"/>
                  <a:ext cx="620578" cy="614291"/>
                </a:xfrm>
                <a:custGeom>
                  <a:rect b="b" l="l" r="r" t="t"/>
                  <a:pathLst>
                    <a:path extrusionOk="0" h="28143" w="28431">
                      <a:moveTo>
                        <a:pt x="27959" y="1"/>
                      </a:moveTo>
                      <a:lnTo>
                        <a:pt x="0" y="27680"/>
                      </a:lnTo>
                      <a:lnTo>
                        <a:pt x="0" y="28143"/>
                      </a:lnTo>
                      <a:lnTo>
                        <a:pt x="28116" y="307"/>
                      </a:lnTo>
                      <a:lnTo>
                        <a:pt x="28125" y="307"/>
                      </a:lnTo>
                      <a:lnTo>
                        <a:pt x="2843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93" name="Google Shape;1693;p40"/>
                <p:cNvSpPr/>
                <p:nvPr/>
              </p:nvSpPr>
              <p:spPr>
                <a:xfrm>
                  <a:off x="-623703" y="2925082"/>
                  <a:ext cx="395492" cy="391694"/>
                </a:xfrm>
                <a:custGeom>
                  <a:rect b="b" l="l" r="r" t="t"/>
                  <a:pathLst>
                    <a:path extrusionOk="0" h="17945" w="18119">
                      <a:moveTo>
                        <a:pt x="17656" y="1"/>
                      </a:moveTo>
                      <a:lnTo>
                        <a:pt x="0" y="17482"/>
                      </a:lnTo>
                      <a:lnTo>
                        <a:pt x="0" y="17944"/>
                      </a:lnTo>
                      <a:lnTo>
                        <a:pt x="1811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94" name="Google Shape;1694;p40"/>
                <p:cNvSpPr/>
                <p:nvPr/>
              </p:nvSpPr>
              <p:spPr>
                <a:xfrm>
                  <a:off x="-608840" y="2947192"/>
                  <a:ext cx="685755" cy="678726"/>
                </a:xfrm>
                <a:custGeom>
                  <a:rect b="b" l="l" r="r" t="t"/>
                  <a:pathLst>
                    <a:path extrusionOk="0" h="31095" w="31417">
                      <a:moveTo>
                        <a:pt x="31417" y="1"/>
                      </a:moveTo>
                      <a:lnTo>
                        <a:pt x="29836" y="1564"/>
                      </a:lnTo>
                      <a:lnTo>
                        <a:pt x="29836" y="1555"/>
                      </a:lnTo>
                      <a:lnTo>
                        <a:pt x="0" y="31094"/>
                      </a:lnTo>
                      <a:lnTo>
                        <a:pt x="463" y="31094"/>
                      </a:lnTo>
                      <a:lnTo>
                        <a:pt x="29958" y="1904"/>
                      </a:lnTo>
                      <a:lnTo>
                        <a:pt x="31417" y="464"/>
                      </a:lnTo>
                      <a:lnTo>
                        <a:pt x="3141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695" name="Google Shape;1695;p40"/>
              <p:cNvSpPr/>
              <p:nvPr/>
            </p:nvSpPr>
            <p:spPr>
              <a:xfrm>
                <a:off x="1172645" y="1679450"/>
                <a:ext cx="753300" cy="7533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96" name="Google Shape;1696;p40"/>
            <p:cNvSpPr/>
            <p:nvPr/>
          </p:nvSpPr>
          <p:spPr>
            <a:xfrm>
              <a:off x="944550" y="1062550"/>
              <a:ext cx="429300" cy="42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7" name="Google Shape;1697;p40"/>
          <p:cNvSpPr/>
          <p:nvPr/>
        </p:nvSpPr>
        <p:spPr>
          <a:xfrm>
            <a:off x="1779741" y="1109360"/>
            <a:ext cx="348288" cy="340331"/>
          </a:xfrm>
          <a:custGeom>
            <a:rect b="b" l="l" r="r" t="t"/>
            <a:pathLst>
              <a:path extrusionOk="0" h="10693" w="10943">
                <a:moveTo>
                  <a:pt x="2799" y="608"/>
                </a:moveTo>
                <a:lnTo>
                  <a:pt x="6811" y="620"/>
                </a:lnTo>
                <a:cubicBezTo>
                  <a:pt x="7013" y="620"/>
                  <a:pt x="7156" y="763"/>
                  <a:pt x="7204" y="941"/>
                </a:cubicBezTo>
                <a:cubicBezTo>
                  <a:pt x="7204" y="965"/>
                  <a:pt x="7216" y="1001"/>
                  <a:pt x="7216" y="1013"/>
                </a:cubicBezTo>
                <a:lnTo>
                  <a:pt x="7216" y="1715"/>
                </a:lnTo>
                <a:lnTo>
                  <a:pt x="3144" y="1703"/>
                </a:lnTo>
                <a:lnTo>
                  <a:pt x="3144" y="1596"/>
                </a:lnTo>
                <a:cubicBezTo>
                  <a:pt x="3144" y="1215"/>
                  <a:pt x="3001" y="882"/>
                  <a:pt x="2799" y="608"/>
                </a:cubicBezTo>
                <a:close/>
                <a:moveTo>
                  <a:pt x="1560" y="346"/>
                </a:moveTo>
                <a:cubicBezTo>
                  <a:pt x="2251" y="346"/>
                  <a:pt x="2811" y="906"/>
                  <a:pt x="2811" y="1596"/>
                </a:cubicBezTo>
                <a:cubicBezTo>
                  <a:pt x="2811" y="2275"/>
                  <a:pt x="2263" y="2846"/>
                  <a:pt x="1560" y="2846"/>
                </a:cubicBezTo>
                <a:cubicBezTo>
                  <a:pt x="882" y="2846"/>
                  <a:pt x="310" y="2275"/>
                  <a:pt x="310" y="1596"/>
                </a:cubicBezTo>
                <a:cubicBezTo>
                  <a:pt x="310" y="906"/>
                  <a:pt x="882" y="346"/>
                  <a:pt x="1560" y="346"/>
                </a:cubicBezTo>
                <a:close/>
                <a:moveTo>
                  <a:pt x="1799" y="9252"/>
                </a:moveTo>
                <a:lnTo>
                  <a:pt x="7168" y="9288"/>
                </a:lnTo>
                <a:lnTo>
                  <a:pt x="7168" y="9990"/>
                </a:lnTo>
                <a:cubicBezTo>
                  <a:pt x="7168" y="10014"/>
                  <a:pt x="7168" y="10050"/>
                  <a:pt x="7156" y="10062"/>
                </a:cubicBezTo>
                <a:cubicBezTo>
                  <a:pt x="7109" y="10240"/>
                  <a:pt x="6966" y="10371"/>
                  <a:pt x="6775" y="10371"/>
                </a:cubicBezTo>
                <a:lnTo>
                  <a:pt x="2191" y="10359"/>
                </a:lnTo>
                <a:cubicBezTo>
                  <a:pt x="1965" y="10359"/>
                  <a:pt x="1799" y="10181"/>
                  <a:pt x="1799" y="9954"/>
                </a:cubicBezTo>
                <a:lnTo>
                  <a:pt x="1799" y="9252"/>
                </a:lnTo>
                <a:close/>
                <a:moveTo>
                  <a:pt x="1572" y="1"/>
                </a:moveTo>
                <a:cubicBezTo>
                  <a:pt x="715" y="1"/>
                  <a:pt x="1" y="703"/>
                  <a:pt x="1" y="1561"/>
                </a:cubicBezTo>
                <a:cubicBezTo>
                  <a:pt x="1" y="2418"/>
                  <a:pt x="667" y="3108"/>
                  <a:pt x="1501" y="3144"/>
                </a:cubicBezTo>
                <a:lnTo>
                  <a:pt x="1501" y="4644"/>
                </a:lnTo>
                <a:cubicBezTo>
                  <a:pt x="1501" y="4739"/>
                  <a:pt x="1572" y="4811"/>
                  <a:pt x="1668" y="4811"/>
                </a:cubicBezTo>
                <a:cubicBezTo>
                  <a:pt x="1751" y="4811"/>
                  <a:pt x="1834" y="4739"/>
                  <a:pt x="1834" y="4644"/>
                </a:cubicBezTo>
                <a:lnTo>
                  <a:pt x="1834" y="3132"/>
                </a:lnTo>
                <a:cubicBezTo>
                  <a:pt x="2441" y="3025"/>
                  <a:pt x="2918" y="2596"/>
                  <a:pt x="3096" y="2013"/>
                </a:cubicBezTo>
                <a:lnTo>
                  <a:pt x="7216" y="2025"/>
                </a:lnTo>
                <a:lnTo>
                  <a:pt x="7216" y="3323"/>
                </a:lnTo>
                <a:lnTo>
                  <a:pt x="4704" y="3311"/>
                </a:lnTo>
                <a:lnTo>
                  <a:pt x="4668" y="3311"/>
                </a:lnTo>
                <a:lnTo>
                  <a:pt x="4668" y="2751"/>
                </a:lnTo>
                <a:cubicBezTo>
                  <a:pt x="4668" y="2668"/>
                  <a:pt x="4597" y="2596"/>
                  <a:pt x="4513" y="2596"/>
                </a:cubicBezTo>
                <a:cubicBezTo>
                  <a:pt x="4418" y="2596"/>
                  <a:pt x="4346" y="2668"/>
                  <a:pt x="4346" y="2751"/>
                </a:cubicBezTo>
                <a:lnTo>
                  <a:pt x="4346" y="3668"/>
                </a:lnTo>
                <a:lnTo>
                  <a:pt x="4335" y="7276"/>
                </a:lnTo>
                <a:lnTo>
                  <a:pt x="4335" y="8204"/>
                </a:lnTo>
                <a:cubicBezTo>
                  <a:pt x="4335" y="8288"/>
                  <a:pt x="4406" y="8371"/>
                  <a:pt x="4489" y="8371"/>
                </a:cubicBezTo>
                <a:cubicBezTo>
                  <a:pt x="4585" y="8371"/>
                  <a:pt x="4656" y="8288"/>
                  <a:pt x="4656" y="8204"/>
                </a:cubicBezTo>
                <a:lnTo>
                  <a:pt x="4656" y="7633"/>
                </a:lnTo>
                <a:lnTo>
                  <a:pt x="4692" y="7633"/>
                </a:lnTo>
                <a:lnTo>
                  <a:pt x="7204" y="7657"/>
                </a:lnTo>
                <a:lnTo>
                  <a:pt x="7204" y="8966"/>
                </a:lnTo>
                <a:lnTo>
                  <a:pt x="1834" y="8930"/>
                </a:lnTo>
                <a:lnTo>
                  <a:pt x="1846" y="5335"/>
                </a:lnTo>
                <a:cubicBezTo>
                  <a:pt x="1846" y="5240"/>
                  <a:pt x="1775" y="5168"/>
                  <a:pt x="1679" y="5168"/>
                </a:cubicBezTo>
                <a:cubicBezTo>
                  <a:pt x="1596" y="5168"/>
                  <a:pt x="1513" y="5240"/>
                  <a:pt x="1513" y="5335"/>
                </a:cubicBezTo>
                <a:lnTo>
                  <a:pt x="1501" y="9097"/>
                </a:lnTo>
                <a:lnTo>
                  <a:pt x="1501" y="9954"/>
                </a:lnTo>
                <a:cubicBezTo>
                  <a:pt x="1501" y="10347"/>
                  <a:pt x="1810" y="10669"/>
                  <a:pt x="2215" y="10669"/>
                </a:cubicBezTo>
                <a:lnTo>
                  <a:pt x="6799" y="10693"/>
                </a:lnTo>
                <a:cubicBezTo>
                  <a:pt x="7168" y="10693"/>
                  <a:pt x="7466" y="10407"/>
                  <a:pt x="7514" y="10050"/>
                </a:cubicBezTo>
                <a:lnTo>
                  <a:pt x="7514" y="9978"/>
                </a:lnTo>
                <a:lnTo>
                  <a:pt x="7514" y="9109"/>
                </a:lnTo>
                <a:lnTo>
                  <a:pt x="7514" y="7633"/>
                </a:lnTo>
                <a:lnTo>
                  <a:pt x="8478" y="7633"/>
                </a:lnTo>
                <a:cubicBezTo>
                  <a:pt x="8573" y="7633"/>
                  <a:pt x="8645" y="7561"/>
                  <a:pt x="8645" y="7478"/>
                </a:cubicBezTo>
                <a:cubicBezTo>
                  <a:pt x="8645" y="7383"/>
                  <a:pt x="8573" y="7311"/>
                  <a:pt x="8478" y="7311"/>
                </a:cubicBezTo>
                <a:lnTo>
                  <a:pt x="4668" y="7299"/>
                </a:lnTo>
                <a:cubicBezTo>
                  <a:pt x="4656" y="7299"/>
                  <a:pt x="4644" y="7276"/>
                  <a:pt x="4644" y="7264"/>
                </a:cubicBezTo>
                <a:lnTo>
                  <a:pt x="4656" y="3644"/>
                </a:lnTo>
                <a:cubicBezTo>
                  <a:pt x="4656" y="3632"/>
                  <a:pt x="4668" y="3620"/>
                  <a:pt x="4692" y="3620"/>
                </a:cubicBezTo>
                <a:lnTo>
                  <a:pt x="10585" y="3644"/>
                </a:lnTo>
                <a:cubicBezTo>
                  <a:pt x="10597" y="3644"/>
                  <a:pt x="10609" y="3668"/>
                  <a:pt x="10609" y="3680"/>
                </a:cubicBezTo>
                <a:lnTo>
                  <a:pt x="10597" y="7299"/>
                </a:lnTo>
                <a:cubicBezTo>
                  <a:pt x="10597" y="7311"/>
                  <a:pt x="10585" y="7323"/>
                  <a:pt x="10562" y="7323"/>
                </a:cubicBezTo>
                <a:lnTo>
                  <a:pt x="9192" y="7323"/>
                </a:lnTo>
                <a:cubicBezTo>
                  <a:pt x="9109" y="7323"/>
                  <a:pt x="9038" y="7395"/>
                  <a:pt x="9038" y="7490"/>
                </a:cubicBezTo>
                <a:cubicBezTo>
                  <a:pt x="9038" y="7573"/>
                  <a:pt x="9109" y="7657"/>
                  <a:pt x="9192" y="7657"/>
                </a:cubicBezTo>
                <a:lnTo>
                  <a:pt x="10562" y="7657"/>
                </a:lnTo>
                <a:cubicBezTo>
                  <a:pt x="10764" y="7657"/>
                  <a:pt x="10919" y="7490"/>
                  <a:pt x="10919" y="7299"/>
                </a:cubicBezTo>
                <a:lnTo>
                  <a:pt x="10943" y="3680"/>
                </a:lnTo>
                <a:cubicBezTo>
                  <a:pt x="10919" y="3513"/>
                  <a:pt x="10776" y="3346"/>
                  <a:pt x="10562" y="3346"/>
                </a:cubicBezTo>
                <a:lnTo>
                  <a:pt x="7514" y="3335"/>
                </a:lnTo>
                <a:lnTo>
                  <a:pt x="7514" y="1882"/>
                </a:lnTo>
                <a:lnTo>
                  <a:pt x="7514" y="1013"/>
                </a:lnTo>
                <a:lnTo>
                  <a:pt x="7514" y="941"/>
                </a:lnTo>
                <a:cubicBezTo>
                  <a:pt x="7490" y="584"/>
                  <a:pt x="7168" y="298"/>
                  <a:pt x="6799" y="298"/>
                </a:cubicBezTo>
                <a:lnTo>
                  <a:pt x="2501" y="287"/>
                </a:lnTo>
                <a:lnTo>
                  <a:pt x="2453" y="287"/>
                </a:lnTo>
                <a:cubicBezTo>
                  <a:pt x="2203" y="108"/>
                  <a:pt x="1906" y="1"/>
                  <a:pt x="15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8" name="Google Shape;1698;p40"/>
          <p:cNvSpPr/>
          <p:nvPr/>
        </p:nvSpPr>
        <p:spPr>
          <a:xfrm>
            <a:off x="2032134" y="1238580"/>
            <a:ext cx="73903" cy="48919"/>
          </a:xfrm>
          <a:custGeom>
            <a:rect b="b" l="l" r="r" t="t"/>
            <a:pathLst>
              <a:path extrusionOk="0" h="1537" w="2322">
                <a:moveTo>
                  <a:pt x="1560" y="322"/>
                </a:moveTo>
                <a:cubicBezTo>
                  <a:pt x="1798" y="334"/>
                  <a:pt x="2001" y="525"/>
                  <a:pt x="2001" y="763"/>
                </a:cubicBezTo>
                <a:cubicBezTo>
                  <a:pt x="2001" y="1001"/>
                  <a:pt x="1798" y="1191"/>
                  <a:pt x="1548" y="1191"/>
                </a:cubicBezTo>
                <a:cubicBezTo>
                  <a:pt x="1310" y="1191"/>
                  <a:pt x="1119" y="1001"/>
                  <a:pt x="1119" y="751"/>
                </a:cubicBezTo>
                <a:cubicBezTo>
                  <a:pt x="1119" y="513"/>
                  <a:pt x="1310" y="322"/>
                  <a:pt x="1560" y="322"/>
                </a:cubicBezTo>
                <a:close/>
                <a:moveTo>
                  <a:pt x="774" y="334"/>
                </a:moveTo>
                <a:cubicBezTo>
                  <a:pt x="834" y="334"/>
                  <a:pt x="881" y="346"/>
                  <a:pt x="929" y="358"/>
                </a:cubicBezTo>
                <a:cubicBezTo>
                  <a:pt x="846" y="477"/>
                  <a:pt x="810" y="620"/>
                  <a:pt x="810" y="775"/>
                </a:cubicBezTo>
                <a:cubicBezTo>
                  <a:pt x="810" y="930"/>
                  <a:pt x="846" y="1072"/>
                  <a:pt x="929" y="1191"/>
                </a:cubicBezTo>
                <a:cubicBezTo>
                  <a:pt x="881" y="1215"/>
                  <a:pt x="822" y="1227"/>
                  <a:pt x="774" y="1227"/>
                </a:cubicBezTo>
                <a:cubicBezTo>
                  <a:pt x="524" y="1191"/>
                  <a:pt x="334" y="1001"/>
                  <a:pt x="334" y="763"/>
                </a:cubicBezTo>
                <a:cubicBezTo>
                  <a:pt x="334" y="525"/>
                  <a:pt x="524" y="334"/>
                  <a:pt x="774" y="334"/>
                </a:cubicBezTo>
                <a:close/>
                <a:moveTo>
                  <a:pt x="762" y="1"/>
                </a:moveTo>
                <a:cubicBezTo>
                  <a:pt x="346" y="1"/>
                  <a:pt x="0" y="346"/>
                  <a:pt x="0" y="763"/>
                </a:cubicBezTo>
                <a:cubicBezTo>
                  <a:pt x="0" y="1180"/>
                  <a:pt x="346" y="1525"/>
                  <a:pt x="762" y="1525"/>
                </a:cubicBezTo>
                <a:cubicBezTo>
                  <a:pt x="905" y="1525"/>
                  <a:pt x="1048" y="1489"/>
                  <a:pt x="1167" y="1418"/>
                </a:cubicBezTo>
                <a:cubicBezTo>
                  <a:pt x="1286" y="1489"/>
                  <a:pt x="1417" y="1537"/>
                  <a:pt x="1560" y="1537"/>
                </a:cubicBezTo>
                <a:cubicBezTo>
                  <a:pt x="1977" y="1537"/>
                  <a:pt x="2322" y="1191"/>
                  <a:pt x="2322" y="775"/>
                </a:cubicBezTo>
                <a:cubicBezTo>
                  <a:pt x="2322" y="358"/>
                  <a:pt x="1977" y="13"/>
                  <a:pt x="1560" y="13"/>
                </a:cubicBezTo>
                <a:cubicBezTo>
                  <a:pt x="1417" y="13"/>
                  <a:pt x="1286" y="60"/>
                  <a:pt x="1167" y="120"/>
                </a:cubicBezTo>
                <a:cubicBezTo>
                  <a:pt x="1048" y="48"/>
                  <a:pt x="905" y="1"/>
                  <a:pt x="76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9" name="Google Shape;1699;p40"/>
          <p:cNvSpPr/>
          <p:nvPr/>
        </p:nvSpPr>
        <p:spPr>
          <a:xfrm>
            <a:off x="1941171" y="1239726"/>
            <a:ext cx="67506" cy="45895"/>
          </a:xfrm>
          <a:custGeom>
            <a:rect b="b" l="l" r="r" t="t"/>
            <a:pathLst>
              <a:path extrusionOk="0" h="1442" w="2121">
                <a:moveTo>
                  <a:pt x="1739" y="310"/>
                </a:moveTo>
                <a:cubicBezTo>
                  <a:pt x="1763" y="310"/>
                  <a:pt x="1775" y="322"/>
                  <a:pt x="1775" y="346"/>
                </a:cubicBezTo>
                <a:lnTo>
                  <a:pt x="1775" y="1072"/>
                </a:lnTo>
                <a:cubicBezTo>
                  <a:pt x="1775" y="1084"/>
                  <a:pt x="1763" y="1096"/>
                  <a:pt x="1739" y="1096"/>
                </a:cubicBezTo>
                <a:lnTo>
                  <a:pt x="346" y="1096"/>
                </a:lnTo>
                <a:cubicBezTo>
                  <a:pt x="343" y="1103"/>
                  <a:pt x="338" y="1106"/>
                  <a:pt x="333" y="1106"/>
                </a:cubicBezTo>
                <a:cubicBezTo>
                  <a:pt x="322" y="1106"/>
                  <a:pt x="310" y="1089"/>
                  <a:pt x="310" y="1072"/>
                </a:cubicBezTo>
                <a:lnTo>
                  <a:pt x="310" y="346"/>
                </a:lnTo>
                <a:cubicBezTo>
                  <a:pt x="310" y="322"/>
                  <a:pt x="334" y="310"/>
                  <a:pt x="346" y="310"/>
                </a:cubicBezTo>
                <a:close/>
                <a:moveTo>
                  <a:pt x="358" y="1"/>
                </a:moveTo>
                <a:cubicBezTo>
                  <a:pt x="167" y="1"/>
                  <a:pt x="1" y="167"/>
                  <a:pt x="1" y="358"/>
                </a:cubicBezTo>
                <a:lnTo>
                  <a:pt x="1" y="1084"/>
                </a:lnTo>
                <a:cubicBezTo>
                  <a:pt x="1" y="1275"/>
                  <a:pt x="167" y="1441"/>
                  <a:pt x="358" y="1441"/>
                </a:cubicBezTo>
                <a:lnTo>
                  <a:pt x="1763" y="1441"/>
                </a:lnTo>
                <a:cubicBezTo>
                  <a:pt x="1953" y="1441"/>
                  <a:pt x="2120" y="1275"/>
                  <a:pt x="2120" y="1084"/>
                </a:cubicBezTo>
                <a:lnTo>
                  <a:pt x="2120" y="358"/>
                </a:lnTo>
                <a:cubicBezTo>
                  <a:pt x="2120" y="167"/>
                  <a:pt x="1953" y="1"/>
                  <a:pt x="17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0" name="Google Shape;1700;p40"/>
          <p:cNvSpPr/>
          <p:nvPr/>
        </p:nvSpPr>
        <p:spPr>
          <a:xfrm>
            <a:off x="1937383" y="1295042"/>
            <a:ext cx="170946" cy="30745"/>
          </a:xfrm>
          <a:custGeom>
            <a:rect b="b" l="l" r="r" t="t"/>
            <a:pathLst>
              <a:path extrusionOk="0" h="966" w="5371">
                <a:moveTo>
                  <a:pt x="358" y="346"/>
                </a:moveTo>
                <a:lnTo>
                  <a:pt x="5013" y="358"/>
                </a:lnTo>
                <a:cubicBezTo>
                  <a:pt x="5037" y="358"/>
                  <a:pt x="5049" y="370"/>
                  <a:pt x="5049" y="394"/>
                </a:cubicBezTo>
                <a:lnTo>
                  <a:pt x="5049" y="632"/>
                </a:lnTo>
                <a:cubicBezTo>
                  <a:pt x="5049" y="644"/>
                  <a:pt x="5037" y="656"/>
                  <a:pt x="5013" y="656"/>
                </a:cubicBezTo>
                <a:lnTo>
                  <a:pt x="358" y="644"/>
                </a:lnTo>
                <a:cubicBezTo>
                  <a:pt x="346" y="644"/>
                  <a:pt x="334" y="632"/>
                  <a:pt x="334" y="608"/>
                </a:cubicBezTo>
                <a:lnTo>
                  <a:pt x="334" y="370"/>
                </a:lnTo>
                <a:cubicBezTo>
                  <a:pt x="334" y="358"/>
                  <a:pt x="346" y="346"/>
                  <a:pt x="358" y="346"/>
                </a:cubicBezTo>
                <a:close/>
                <a:moveTo>
                  <a:pt x="358" y="1"/>
                </a:moveTo>
                <a:cubicBezTo>
                  <a:pt x="167" y="13"/>
                  <a:pt x="1" y="168"/>
                  <a:pt x="1" y="358"/>
                </a:cubicBezTo>
                <a:lnTo>
                  <a:pt x="1" y="596"/>
                </a:lnTo>
                <a:cubicBezTo>
                  <a:pt x="1" y="787"/>
                  <a:pt x="167" y="953"/>
                  <a:pt x="358" y="953"/>
                </a:cubicBezTo>
                <a:lnTo>
                  <a:pt x="5013" y="965"/>
                </a:lnTo>
                <a:cubicBezTo>
                  <a:pt x="5204" y="965"/>
                  <a:pt x="5370" y="810"/>
                  <a:pt x="5370" y="608"/>
                </a:cubicBezTo>
                <a:lnTo>
                  <a:pt x="5370" y="370"/>
                </a:lnTo>
                <a:cubicBezTo>
                  <a:pt x="5370" y="179"/>
                  <a:pt x="5204" y="13"/>
                  <a:pt x="5013" y="13"/>
                </a:cubicBezTo>
                <a:lnTo>
                  <a:pt x="3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1" name="Google Shape;1701;p40"/>
          <p:cNvSpPr/>
          <p:nvPr/>
        </p:nvSpPr>
        <p:spPr>
          <a:xfrm>
            <a:off x="1809691" y="1144403"/>
            <a:ext cx="40580" cy="30936"/>
          </a:xfrm>
          <a:custGeom>
            <a:rect b="b" l="l" r="r" t="t"/>
            <a:pathLst>
              <a:path extrusionOk="0" h="972" w="1275">
                <a:moveTo>
                  <a:pt x="1100" y="1"/>
                </a:moveTo>
                <a:cubicBezTo>
                  <a:pt x="1055" y="1"/>
                  <a:pt x="1009" y="21"/>
                  <a:pt x="977" y="67"/>
                </a:cubicBezTo>
                <a:lnTo>
                  <a:pt x="500" y="567"/>
                </a:lnTo>
                <a:lnTo>
                  <a:pt x="298" y="305"/>
                </a:lnTo>
                <a:cubicBezTo>
                  <a:pt x="264" y="257"/>
                  <a:pt x="215" y="237"/>
                  <a:pt x="167" y="237"/>
                </a:cubicBezTo>
                <a:cubicBezTo>
                  <a:pt x="132" y="237"/>
                  <a:pt x="97" y="249"/>
                  <a:pt x="72" y="269"/>
                </a:cubicBezTo>
                <a:cubicBezTo>
                  <a:pt x="0" y="329"/>
                  <a:pt x="0" y="436"/>
                  <a:pt x="36" y="495"/>
                </a:cubicBezTo>
                <a:lnTo>
                  <a:pt x="369" y="912"/>
                </a:lnTo>
                <a:cubicBezTo>
                  <a:pt x="393" y="936"/>
                  <a:pt x="441" y="971"/>
                  <a:pt x="488" y="971"/>
                </a:cubicBezTo>
                <a:cubicBezTo>
                  <a:pt x="524" y="971"/>
                  <a:pt x="572" y="948"/>
                  <a:pt x="608" y="924"/>
                </a:cubicBezTo>
                <a:lnTo>
                  <a:pt x="1215" y="269"/>
                </a:lnTo>
                <a:cubicBezTo>
                  <a:pt x="1274" y="209"/>
                  <a:pt x="1274" y="102"/>
                  <a:pt x="1203" y="43"/>
                </a:cubicBezTo>
                <a:cubicBezTo>
                  <a:pt x="1176" y="16"/>
                  <a:pt x="1138" y="1"/>
                  <a:pt x="110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6" name="Google Shape;1706;p41"/>
          <p:cNvGrpSpPr/>
          <p:nvPr/>
        </p:nvGrpSpPr>
        <p:grpSpPr>
          <a:xfrm>
            <a:off x="3627050" y="807250"/>
            <a:ext cx="1890200" cy="1897175"/>
            <a:chOff x="3627050" y="807250"/>
            <a:chExt cx="1890200" cy="1897175"/>
          </a:xfrm>
        </p:grpSpPr>
        <p:sp>
          <p:nvSpPr>
            <p:cNvPr id="1707" name="Google Shape;1707;p41"/>
            <p:cNvSpPr/>
            <p:nvPr/>
          </p:nvSpPr>
          <p:spPr>
            <a:xfrm>
              <a:off x="3627050" y="807250"/>
              <a:ext cx="1890200" cy="1897157"/>
            </a:xfrm>
            <a:custGeom>
              <a:rect b="b" l="l" r="r" t="t"/>
              <a:pathLst>
                <a:path extrusionOk="0" h="75599" w="75608">
                  <a:moveTo>
                    <a:pt x="1" y="1"/>
                  </a:moveTo>
                  <a:lnTo>
                    <a:pt x="1" y="75599"/>
                  </a:lnTo>
                  <a:lnTo>
                    <a:pt x="75608" y="75599"/>
                  </a:lnTo>
                  <a:lnTo>
                    <a:pt x="756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41"/>
            <p:cNvSpPr/>
            <p:nvPr/>
          </p:nvSpPr>
          <p:spPr>
            <a:xfrm>
              <a:off x="3627050" y="807250"/>
              <a:ext cx="1308450" cy="1299950"/>
            </a:xfrm>
            <a:custGeom>
              <a:rect b="b" l="l" r="r" t="t"/>
              <a:pathLst>
                <a:path extrusionOk="0" h="51998" w="52338">
                  <a:moveTo>
                    <a:pt x="51875" y="0"/>
                  </a:moveTo>
                  <a:lnTo>
                    <a:pt x="20049" y="31618"/>
                  </a:lnTo>
                  <a:lnTo>
                    <a:pt x="1" y="51534"/>
                  </a:lnTo>
                  <a:lnTo>
                    <a:pt x="1" y="51997"/>
                  </a:lnTo>
                  <a:lnTo>
                    <a:pt x="20223" y="31906"/>
                  </a:lnTo>
                  <a:lnTo>
                    <a:pt x="523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41"/>
            <p:cNvSpPr/>
            <p:nvPr/>
          </p:nvSpPr>
          <p:spPr>
            <a:xfrm>
              <a:off x="3627050" y="807250"/>
              <a:ext cx="1501650" cy="1492050"/>
            </a:xfrm>
            <a:custGeom>
              <a:rect b="b" l="l" r="r" t="t"/>
              <a:pathLst>
                <a:path extrusionOk="0" h="59682" w="60066">
                  <a:moveTo>
                    <a:pt x="59603" y="0"/>
                  </a:moveTo>
                  <a:lnTo>
                    <a:pt x="23829" y="35547"/>
                  </a:lnTo>
                  <a:lnTo>
                    <a:pt x="1" y="59218"/>
                  </a:lnTo>
                  <a:lnTo>
                    <a:pt x="1" y="59681"/>
                  </a:lnTo>
                  <a:lnTo>
                    <a:pt x="24004" y="35835"/>
                  </a:lnTo>
                  <a:lnTo>
                    <a:pt x="600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41"/>
            <p:cNvSpPr/>
            <p:nvPr/>
          </p:nvSpPr>
          <p:spPr>
            <a:xfrm>
              <a:off x="4431450" y="1625625"/>
              <a:ext cx="1085800" cy="1078800"/>
            </a:xfrm>
            <a:custGeom>
              <a:rect b="b" l="l" r="r" t="t"/>
              <a:pathLst>
                <a:path extrusionOk="0" h="43152" w="43432">
                  <a:moveTo>
                    <a:pt x="43432" y="0"/>
                  </a:moveTo>
                  <a:lnTo>
                    <a:pt x="15578" y="27679"/>
                  </a:lnTo>
                  <a:lnTo>
                    <a:pt x="1" y="43152"/>
                  </a:lnTo>
                  <a:lnTo>
                    <a:pt x="463" y="43152"/>
                  </a:lnTo>
                  <a:lnTo>
                    <a:pt x="15752" y="27968"/>
                  </a:lnTo>
                  <a:lnTo>
                    <a:pt x="43432" y="463"/>
                  </a:lnTo>
                  <a:lnTo>
                    <a:pt x="434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41"/>
            <p:cNvSpPr/>
            <p:nvPr/>
          </p:nvSpPr>
          <p:spPr>
            <a:xfrm>
              <a:off x="4367050" y="1561650"/>
              <a:ext cx="1150200" cy="1142775"/>
            </a:xfrm>
            <a:custGeom>
              <a:rect b="b" l="l" r="r" t="t"/>
              <a:pathLst>
                <a:path extrusionOk="0" h="45711" w="46008">
                  <a:moveTo>
                    <a:pt x="46008" y="1"/>
                  </a:moveTo>
                  <a:lnTo>
                    <a:pt x="16888" y="28929"/>
                  </a:lnTo>
                  <a:lnTo>
                    <a:pt x="1" y="45711"/>
                  </a:lnTo>
                  <a:lnTo>
                    <a:pt x="464" y="45711"/>
                  </a:lnTo>
                  <a:lnTo>
                    <a:pt x="17062" y="29217"/>
                  </a:lnTo>
                  <a:lnTo>
                    <a:pt x="17071" y="29217"/>
                  </a:lnTo>
                  <a:lnTo>
                    <a:pt x="46008" y="464"/>
                  </a:lnTo>
                  <a:lnTo>
                    <a:pt x="460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41"/>
            <p:cNvSpPr/>
            <p:nvPr/>
          </p:nvSpPr>
          <p:spPr>
            <a:xfrm>
              <a:off x="4238050" y="1433750"/>
              <a:ext cx="1279200" cy="1270675"/>
            </a:xfrm>
            <a:custGeom>
              <a:rect b="b" l="l" r="r" t="t"/>
              <a:pathLst>
                <a:path extrusionOk="0" h="50827" w="51168">
                  <a:moveTo>
                    <a:pt x="51168" y="0"/>
                  </a:moveTo>
                  <a:lnTo>
                    <a:pt x="19533" y="31425"/>
                  </a:lnTo>
                  <a:lnTo>
                    <a:pt x="1" y="50827"/>
                  </a:lnTo>
                  <a:lnTo>
                    <a:pt x="472" y="50827"/>
                  </a:lnTo>
                  <a:lnTo>
                    <a:pt x="19708" y="31713"/>
                  </a:lnTo>
                  <a:lnTo>
                    <a:pt x="51168" y="463"/>
                  </a:lnTo>
                  <a:lnTo>
                    <a:pt x="511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41"/>
            <p:cNvSpPr/>
            <p:nvPr/>
          </p:nvSpPr>
          <p:spPr>
            <a:xfrm>
              <a:off x="4109250" y="1305600"/>
              <a:ext cx="1408000" cy="1398825"/>
            </a:xfrm>
            <a:custGeom>
              <a:rect b="b" l="l" r="r" t="t"/>
              <a:pathLst>
                <a:path extrusionOk="0" h="55953" w="56320">
                  <a:moveTo>
                    <a:pt x="56320" y="1"/>
                  </a:moveTo>
                  <a:lnTo>
                    <a:pt x="22162" y="33940"/>
                  </a:lnTo>
                  <a:lnTo>
                    <a:pt x="22162" y="33932"/>
                  </a:lnTo>
                  <a:lnTo>
                    <a:pt x="1" y="55953"/>
                  </a:lnTo>
                  <a:lnTo>
                    <a:pt x="472" y="55953"/>
                  </a:lnTo>
                  <a:lnTo>
                    <a:pt x="22345" y="34220"/>
                  </a:lnTo>
                  <a:lnTo>
                    <a:pt x="22345" y="34229"/>
                  </a:lnTo>
                  <a:lnTo>
                    <a:pt x="56320" y="463"/>
                  </a:lnTo>
                  <a:lnTo>
                    <a:pt x="563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41"/>
            <p:cNvSpPr/>
            <p:nvPr/>
          </p:nvSpPr>
          <p:spPr>
            <a:xfrm>
              <a:off x="3851675" y="1049775"/>
              <a:ext cx="1665575" cy="1654650"/>
            </a:xfrm>
            <a:custGeom>
              <a:rect b="b" l="l" r="r" t="t"/>
              <a:pathLst>
                <a:path extrusionOk="0" h="66186" w="66623">
                  <a:moveTo>
                    <a:pt x="66623" y="0"/>
                  </a:moveTo>
                  <a:lnTo>
                    <a:pt x="64466" y="2148"/>
                  </a:lnTo>
                  <a:lnTo>
                    <a:pt x="64457" y="2148"/>
                  </a:lnTo>
                  <a:lnTo>
                    <a:pt x="27435" y="38935"/>
                  </a:lnTo>
                  <a:lnTo>
                    <a:pt x="1" y="66186"/>
                  </a:lnTo>
                  <a:lnTo>
                    <a:pt x="463" y="66186"/>
                  </a:lnTo>
                  <a:lnTo>
                    <a:pt x="27610" y="39223"/>
                  </a:lnTo>
                  <a:lnTo>
                    <a:pt x="64579" y="2489"/>
                  </a:lnTo>
                  <a:lnTo>
                    <a:pt x="66623" y="463"/>
                  </a:lnTo>
                  <a:lnTo>
                    <a:pt x="666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41"/>
            <p:cNvSpPr/>
            <p:nvPr/>
          </p:nvSpPr>
          <p:spPr>
            <a:xfrm>
              <a:off x="3916075" y="1113950"/>
              <a:ext cx="1601175" cy="1590475"/>
            </a:xfrm>
            <a:custGeom>
              <a:rect b="b" l="l" r="r" t="t"/>
              <a:pathLst>
                <a:path extrusionOk="0" h="63619" w="64047">
                  <a:moveTo>
                    <a:pt x="64047" y="0"/>
                  </a:moveTo>
                  <a:lnTo>
                    <a:pt x="63147" y="891"/>
                  </a:lnTo>
                  <a:lnTo>
                    <a:pt x="26117" y="37677"/>
                  </a:lnTo>
                  <a:lnTo>
                    <a:pt x="0" y="63619"/>
                  </a:lnTo>
                  <a:lnTo>
                    <a:pt x="463" y="63619"/>
                  </a:lnTo>
                  <a:lnTo>
                    <a:pt x="26291" y="37965"/>
                  </a:lnTo>
                  <a:lnTo>
                    <a:pt x="63261" y="1232"/>
                  </a:lnTo>
                  <a:lnTo>
                    <a:pt x="63269" y="1232"/>
                  </a:lnTo>
                  <a:lnTo>
                    <a:pt x="64047" y="463"/>
                  </a:lnTo>
                  <a:lnTo>
                    <a:pt x="640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41"/>
            <p:cNvSpPr/>
            <p:nvPr/>
          </p:nvSpPr>
          <p:spPr>
            <a:xfrm>
              <a:off x="3627050" y="807250"/>
              <a:ext cx="1823850" cy="1811825"/>
            </a:xfrm>
            <a:custGeom>
              <a:rect b="b" l="l" r="r" t="t"/>
              <a:pathLst>
                <a:path extrusionOk="0" h="72473" w="72954">
                  <a:moveTo>
                    <a:pt x="72490" y="0"/>
                  </a:moveTo>
                  <a:lnTo>
                    <a:pt x="67155" y="5301"/>
                  </a:lnTo>
                  <a:lnTo>
                    <a:pt x="67147" y="5301"/>
                  </a:lnTo>
                  <a:lnTo>
                    <a:pt x="30125" y="42087"/>
                  </a:lnTo>
                  <a:lnTo>
                    <a:pt x="1" y="72010"/>
                  </a:lnTo>
                  <a:lnTo>
                    <a:pt x="1" y="72473"/>
                  </a:lnTo>
                  <a:lnTo>
                    <a:pt x="30299" y="42375"/>
                  </a:lnTo>
                  <a:lnTo>
                    <a:pt x="67269" y="5641"/>
                  </a:lnTo>
                  <a:lnTo>
                    <a:pt x="67269" y="5650"/>
                  </a:lnTo>
                  <a:lnTo>
                    <a:pt x="729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41"/>
            <p:cNvSpPr/>
            <p:nvPr/>
          </p:nvSpPr>
          <p:spPr>
            <a:xfrm>
              <a:off x="3627050" y="807250"/>
              <a:ext cx="1566250" cy="1556000"/>
            </a:xfrm>
            <a:custGeom>
              <a:rect b="b" l="l" r="r" t="t"/>
              <a:pathLst>
                <a:path extrusionOk="0" h="62240" w="62650">
                  <a:moveTo>
                    <a:pt x="62187" y="0"/>
                  </a:moveTo>
                  <a:lnTo>
                    <a:pt x="62117" y="70"/>
                  </a:lnTo>
                  <a:lnTo>
                    <a:pt x="62109" y="62"/>
                  </a:lnTo>
                  <a:lnTo>
                    <a:pt x="25087" y="36857"/>
                  </a:lnTo>
                  <a:lnTo>
                    <a:pt x="1" y="61777"/>
                  </a:lnTo>
                  <a:lnTo>
                    <a:pt x="1" y="62239"/>
                  </a:lnTo>
                  <a:lnTo>
                    <a:pt x="25261" y="37145"/>
                  </a:lnTo>
                  <a:lnTo>
                    <a:pt x="62231" y="411"/>
                  </a:lnTo>
                  <a:lnTo>
                    <a:pt x="62240" y="411"/>
                  </a:lnTo>
                  <a:lnTo>
                    <a:pt x="62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41"/>
            <p:cNvSpPr/>
            <p:nvPr/>
          </p:nvSpPr>
          <p:spPr>
            <a:xfrm>
              <a:off x="4302450" y="1497700"/>
              <a:ext cx="1214800" cy="1206725"/>
            </a:xfrm>
            <a:custGeom>
              <a:rect b="b" l="l" r="r" t="t"/>
              <a:pathLst>
                <a:path extrusionOk="0" h="48269" w="48592">
                  <a:moveTo>
                    <a:pt x="48592" y="1"/>
                  </a:moveTo>
                  <a:lnTo>
                    <a:pt x="18214" y="30177"/>
                  </a:lnTo>
                  <a:lnTo>
                    <a:pt x="0" y="48269"/>
                  </a:lnTo>
                  <a:lnTo>
                    <a:pt x="472" y="48269"/>
                  </a:lnTo>
                  <a:lnTo>
                    <a:pt x="18389" y="30465"/>
                  </a:lnTo>
                  <a:lnTo>
                    <a:pt x="48592" y="463"/>
                  </a:lnTo>
                  <a:lnTo>
                    <a:pt x="485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41"/>
            <p:cNvSpPr/>
            <p:nvPr/>
          </p:nvSpPr>
          <p:spPr>
            <a:xfrm>
              <a:off x="4173650" y="1369775"/>
              <a:ext cx="1343600" cy="1334650"/>
            </a:xfrm>
            <a:custGeom>
              <a:rect b="b" l="l" r="r" t="t"/>
              <a:pathLst>
                <a:path extrusionOk="0" h="53386" w="53744">
                  <a:moveTo>
                    <a:pt x="53744" y="1"/>
                  </a:moveTo>
                  <a:lnTo>
                    <a:pt x="20852" y="32675"/>
                  </a:lnTo>
                  <a:lnTo>
                    <a:pt x="1" y="53386"/>
                  </a:lnTo>
                  <a:lnTo>
                    <a:pt x="472" y="53386"/>
                  </a:lnTo>
                  <a:lnTo>
                    <a:pt x="21026" y="32963"/>
                  </a:lnTo>
                  <a:lnTo>
                    <a:pt x="53744" y="464"/>
                  </a:lnTo>
                  <a:lnTo>
                    <a:pt x="537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41"/>
            <p:cNvSpPr/>
            <p:nvPr/>
          </p:nvSpPr>
          <p:spPr>
            <a:xfrm>
              <a:off x="3980475" y="1177675"/>
              <a:ext cx="1536775" cy="1526750"/>
            </a:xfrm>
            <a:custGeom>
              <a:rect b="b" l="l" r="r" t="t"/>
              <a:pathLst>
                <a:path extrusionOk="0" h="61070" w="61471">
                  <a:moveTo>
                    <a:pt x="61471" y="1"/>
                  </a:moveTo>
                  <a:lnTo>
                    <a:pt x="24798" y="36438"/>
                  </a:lnTo>
                  <a:lnTo>
                    <a:pt x="0" y="61070"/>
                  </a:lnTo>
                  <a:lnTo>
                    <a:pt x="463" y="61070"/>
                  </a:lnTo>
                  <a:lnTo>
                    <a:pt x="24973" y="36726"/>
                  </a:lnTo>
                  <a:lnTo>
                    <a:pt x="61471" y="464"/>
                  </a:lnTo>
                  <a:lnTo>
                    <a:pt x="614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41"/>
            <p:cNvSpPr/>
            <p:nvPr/>
          </p:nvSpPr>
          <p:spPr>
            <a:xfrm>
              <a:off x="3722875" y="921850"/>
              <a:ext cx="1794375" cy="1782575"/>
            </a:xfrm>
            <a:custGeom>
              <a:rect b="b" l="l" r="r" t="t"/>
              <a:pathLst>
                <a:path extrusionOk="0" h="71303" w="71775">
                  <a:moveTo>
                    <a:pt x="71775" y="1"/>
                  </a:moveTo>
                  <a:lnTo>
                    <a:pt x="67094" y="4646"/>
                  </a:lnTo>
                  <a:lnTo>
                    <a:pt x="30064" y="41432"/>
                  </a:lnTo>
                  <a:lnTo>
                    <a:pt x="1" y="71303"/>
                  </a:lnTo>
                  <a:lnTo>
                    <a:pt x="464" y="71303"/>
                  </a:lnTo>
                  <a:lnTo>
                    <a:pt x="30238" y="41720"/>
                  </a:lnTo>
                  <a:lnTo>
                    <a:pt x="67217" y="4986"/>
                  </a:lnTo>
                  <a:lnTo>
                    <a:pt x="67217" y="4995"/>
                  </a:lnTo>
                  <a:lnTo>
                    <a:pt x="71775" y="463"/>
                  </a:lnTo>
                  <a:lnTo>
                    <a:pt x="717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41"/>
            <p:cNvSpPr/>
            <p:nvPr/>
          </p:nvSpPr>
          <p:spPr>
            <a:xfrm>
              <a:off x="3658500" y="857900"/>
              <a:ext cx="1858750" cy="1846525"/>
            </a:xfrm>
            <a:custGeom>
              <a:rect b="b" l="l" r="r" t="t"/>
              <a:pathLst>
                <a:path extrusionOk="0" h="73861" w="74350">
                  <a:moveTo>
                    <a:pt x="74350" y="0"/>
                  </a:moveTo>
                  <a:lnTo>
                    <a:pt x="68412" y="5894"/>
                  </a:lnTo>
                  <a:lnTo>
                    <a:pt x="31381" y="42680"/>
                  </a:lnTo>
                  <a:lnTo>
                    <a:pt x="0" y="73861"/>
                  </a:lnTo>
                  <a:lnTo>
                    <a:pt x="463" y="73861"/>
                  </a:lnTo>
                  <a:lnTo>
                    <a:pt x="31556" y="42968"/>
                  </a:lnTo>
                  <a:lnTo>
                    <a:pt x="68526" y="6235"/>
                  </a:lnTo>
                  <a:lnTo>
                    <a:pt x="68534" y="6243"/>
                  </a:lnTo>
                  <a:lnTo>
                    <a:pt x="74350" y="463"/>
                  </a:lnTo>
                  <a:lnTo>
                    <a:pt x="743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41"/>
            <p:cNvSpPr/>
            <p:nvPr/>
          </p:nvSpPr>
          <p:spPr>
            <a:xfrm>
              <a:off x="3627050" y="807250"/>
              <a:ext cx="1695050" cy="1683925"/>
            </a:xfrm>
            <a:custGeom>
              <a:rect b="b" l="l" r="r" t="t"/>
              <a:pathLst>
                <a:path extrusionOk="0" h="67357" w="67802">
                  <a:moveTo>
                    <a:pt x="67339" y="0"/>
                  </a:moveTo>
                  <a:lnTo>
                    <a:pt x="64632" y="2690"/>
                  </a:lnTo>
                  <a:lnTo>
                    <a:pt x="64632" y="2681"/>
                  </a:lnTo>
                  <a:lnTo>
                    <a:pt x="27601" y="39476"/>
                  </a:lnTo>
                  <a:lnTo>
                    <a:pt x="27601" y="39467"/>
                  </a:lnTo>
                  <a:lnTo>
                    <a:pt x="1" y="66893"/>
                  </a:lnTo>
                  <a:lnTo>
                    <a:pt x="1" y="67356"/>
                  </a:lnTo>
                  <a:lnTo>
                    <a:pt x="27776" y="39755"/>
                  </a:lnTo>
                  <a:lnTo>
                    <a:pt x="27776" y="39764"/>
                  </a:lnTo>
                  <a:lnTo>
                    <a:pt x="64754" y="3030"/>
                  </a:lnTo>
                  <a:lnTo>
                    <a:pt x="67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41"/>
            <p:cNvSpPr/>
            <p:nvPr/>
          </p:nvSpPr>
          <p:spPr>
            <a:xfrm>
              <a:off x="3627050" y="807250"/>
              <a:ext cx="1437250" cy="1427850"/>
            </a:xfrm>
            <a:custGeom>
              <a:rect b="b" l="l" r="r" t="t"/>
              <a:pathLst>
                <a:path extrusionOk="0" h="57114" w="57490">
                  <a:moveTo>
                    <a:pt x="57027" y="0"/>
                  </a:moveTo>
                  <a:lnTo>
                    <a:pt x="22572" y="34237"/>
                  </a:lnTo>
                  <a:lnTo>
                    <a:pt x="22563" y="34237"/>
                  </a:lnTo>
                  <a:lnTo>
                    <a:pt x="1" y="56651"/>
                  </a:lnTo>
                  <a:lnTo>
                    <a:pt x="1" y="57114"/>
                  </a:lnTo>
                  <a:lnTo>
                    <a:pt x="22738" y="34525"/>
                  </a:lnTo>
                  <a:lnTo>
                    <a:pt x="22747" y="34525"/>
                  </a:lnTo>
                  <a:lnTo>
                    <a:pt x="574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41"/>
            <p:cNvSpPr/>
            <p:nvPr/>
          </p:nvSpPr>
          <p:spPr>
            <a:xfrm>
              <a:off x="4044875" y="1241650"/>
              <a:ext cx="1472375" cy="1462775"/>
            </a:xfrm>
            <a:custGeom>
              <a:rect b="b" l="l" r="r" t="t"/>
              <a:pathLst>
                <a:path extrusionOk="0" h="58511" w="58895">
                  <a:moveTo>
                    <a:pt x="58895" y="0"/>
                  </a:moveTo>
                  <a:lnTo>
                    <a:pt x="23479" y="35189"/>
                  </a:lnTo>
                  <a:lnTo>
                    <a:pt x="23479" y="35180"/>
                  </a:lnTo>
                  <a:lnTo>
                    <a:pt x="0" y="58511"/>
                  </a:lnTo>
                  <a:lnTo>
                    <a:pt x="463" y="58511"/>
                  </a:lnTo>
                  <a:lnTo>
                    <a:pt x="23654" y="35468"/>
                  </a:lnTo>
                  <a:lnTo>
                    <a:pt x="23663" y="35477"/>
                  </a:lnTo>
                  <a:lnTo>
                    <a:pt x="58895" y="463"/>
                  </a:lnTo>
                  <a:lnTo>
                    <a:pt x="588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41"/>
            <p:cNvSpPr/>
            <p:nvPr/>
          </p:nvSpPr>
          <p:spPr>
            <a:xfrm>
              <a:off x="3787275" y="985800"/>
              <a:ext cx="1729975" cy="1718625"/>
            </a:xfrm>
            <a:custGeom>
              <a:rect b="b" l="l" r="r" t="t"/>
              <a:pathLst>
                <a:path extrusionOk="0" h="68745" w="69199">
                  <a:moveTo>
                    <a:pt x="69199" y="1"/>
                  </a:moveTo>
                  <a:lnTo>
                    <a:pt x="65776" y="3397"/>
                  </a:lnTo>
                  <a:lnTo>
                    <a:pt x="28754" y="40184"/>
                  </a:lnTo>
                  <a:lnTo>
                    <a:pt x="28745" y="40184"/>
                  </a:lnTo>
                  <a:lnTo>
                    <a:pt x="1" y="68745"/>
                  </a:lnTo>
                  <a:lnTo>
                    <a:pt x="464" y="68745"/>
                  </a:lnTo>
                  <a:lnTo>
                    <a:pt x="28929" y="40472"/>
                  </a:lnTo>
                  <a:lnTo>
                    <a:pt x="65898" y="3738"/>
                  </a:lnTo>
                  <a:lnTo>
                    <a:pt x="69199" y="464"/>
                  </a:lnTo>
                  <a:lnTo>
                    <a:pt x="691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41"/>
            <p:cNvSpPr/>
            <p:nvPr/>
          </p:nvSpPr>
          <p:spPr>
            <a:xfrm>
              <a:off x="3627050" y="807250"/>
              <a:ext cx="1888450" cy="1876000"/>
            </a:xfrm>
            <a:custGeom>
              <a:rect b="b" l="l" r="r" t="t"/>
              <a:pathLst>
                <a:path extrusionOk="0" h="75040" w="75538">
                  <a:moveTo>
                    <a:pt x="75066" y="0"/>
                  </a:moveTo>
                  <a:lnTo>
                    <a:pt x="68413" y="6610"/>
                  </a:lnTo>
                  <a:lnTo>
                    <a:pt x="68404" y="6610"/>
                  </a:lnTo>
                  <a:lnTo>
                    <a:pt x="31382" y="43397"/>
                  </a:lnTo>
                  <a:lnTo>
                    <a:pt x="1" y="74577"/>
                  </a:lnTo>
                  <a:lnTo>
                    <a:pt x="1" y="75040"/>
                  </a:lnTo>
                  <a:lnTo>
                    <a:pt x="31557" y="43685"/>
                  </a:lnTo>
                  <a:lnTo>
                    <a:pt x="68526" y="6951"/>
                  </a:lnTo>
                  <a:lnTo>
                    <a:pt x="68535" y="6960"/>
                  </a:lnTo>
                  <a:lnTo>
                    <a:pt x="75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41"/>
            <p:cNvSpPr/>
            <p:nvPr/>
          </p:nvSpPr>
          <p:spPr>
            <a:xfrm>
              <a:off x="3627050" y="807250"/>
              <a:ext cx="1630650" cy="1619950"/>
            </a:xfrm>
            <a:custGeom>
              <a:rect b="b" l="l" r="r" t="t"/>
              <a:pathLst>
                <a:path extrusionOk="0" h="64798" w="65226">
                  <a:moveTo>
                    <a:pt x="64763" y="0"/>
                  </a:moveTo>
                  <a:lnTo>
                    <a:pt x="63375" y="1380"/>
                  </a:lnTo>
                  <a:lnTo>
                    <a:pt x="63375" y="1371"/>
                  </a:lnTo>
                  <a:lnTo>
                    <a:pt x="26344" y="38166"/>
                  </a:lnTo>
                  <a:lnTo>
                    <a:pt x="1" y="64335"/>
                  </a:lnTo>
                  <a:lnTo>
                    <a:pt x="1" y="64798"/>
                  </a:lnTo>
                  <a:lnTo>
                    <a:pt x="26519" y="38446"/>
                  </a:lnTo>
                  <a:lnTo>
                    <a:pt x="26519" y="38454"/>
                  </a:lnTo>
                  <a:lnTo>
                    <a:pt x="63488" y="1721"/>
                  </a:lnTo>
                  <a:lnTo>
                    <a:pt x="63497" y="1721"/>
                  </a:lnTo>
                  <a:lnTo>
                    <a:pt x="652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41"/>
            <p:cNvSpPr/>
            <p:nvPr/>
          </p:nvSpPr>
          <p:spPr>
            <a:xfrm>
              <a:off x="3627050" y="807250"/>
              <a:ext cx="1372850" cy="1363900"/>
            </a:xfrm>
            <a:custGeom>
              <a:rect b="b" l="l" r="r" t="t"/>
              <a:pathLst>
                <a:path extrusionOk="0" h="54556" w="54914">
                  <a:moveTo>
                    <a:pt x="54451" y="0"/>
                  </a:moveTo>
                  <a:lnTo>
                    <a:pt x="21306" y="32927"/>
                  </a:lnTo>
                  <a:lnTo>
                    <a:pt x="1" y="54093"/>
                  </a:lnTo>
                  <a:lnTo>
                    <a:pt x="1" y="54556"/>
                  </a:lnTo>
                  <a:lnTo>
                    <a:pt x="21480" y="33215"/>
                  </a:lnTo>
                  <a:lnTo>
                    <a:pt x="549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41"/>
            <p:cNvSpPr/>
            <p:nvPr/>
          </p:nvSpPr>
          <p:spPr>
            <a:xfrm>
              <a:off x="3627050" y="807250"/>
              <a:ext cx="1759450" cy="1747875"/>
            </a:xfrm>
            <a:custGeom>
              <a:rect b="b" l="l" r="r" t="t"/>
              <a:pathLst>
                <a:path extrusionOk="0" h="69915" w="70378">
                  <a:moveTo>
                    <a:pt x="69915" y="0"/>
                  </a:moveTo>
                  <a:lnTo>
                    <a:pt x="65889" y="4000"/>
                  </a:lnTo>
                  <a:lnTo>
                    <a:pt x="65889" y="3991"/>
                  </a:lnTo>
                  <a:lnTo>
                    <a:pt x="28867" y="40777"/>
                  </a:lnTo>
                  <a:lnTo>
                    <a:pt x="28859" y="40777"/>
                  </a:lnTo>
                  <a:lnTo>
                    <a:pt x="1" y="69452"/>
                  </a:lnTo>
                  <a:lnTo>
                    <a:pt x="1" y="69914"/>
                  </a:lnTo>
                  <a:lnTo>
                    <a:pt x="29042" y="41065"/>
                  </a:lnTo>
                  <a:lnTo>
                    <a:pt x="66012" y="4340"/>
                  </a:lnTo>
                  <a:lnTo>
                    <a:pt x="703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41"/>
            <p:cNvSpPr/>
            <p:nvPr/>
          </p:nvSpPr>
          <p:spPr>
            <a:xfrm>
              <a:off x="4495850" y="1689800"/>
              <a:ext cx="1021400" cy="1014625"/>
            </a:xfrm>
            <a:custGeom>
              <a:rect b="b" l="l" r="r" t="t"/>
              <a:pathLst>
                <a:path extrusionOk="0" h="40585" w="40856">
                  <a:moveTo>
                    <a:pt x="40856" y="0"/>
                  </a:moveTo>
                  <a:lnTo>
                    <a:pt x="14259" y="26422"/>
                  </a:lnTo>
                  <a:lnTo>
                    <a:pt x="1" y="40585"/>
                  </a:lnTo>
                  <a:lnTo>
                    <a:pt x="463" y="40585"/>
                  </a:lnTo>
                  <a:lnTo>
                    <a:pt x="14434" y="26710"/>
                  </a:lnTo>
                  <a:lnTo>
                    <a:pt x="40856" y="463"/>
                  </a:lnTo>
                  <a:lnTo>
                    <a:pt x="40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41"/>
            <p:cNvSpPr/>
            <p:nvPr/>
          </p:nvSpPr>
          <p:spPr>
            <a:xfrm>
              <a:off x="4689025" y="1881675"/>
              <a:ext cx="828225" cy="822750"/>
            </a:xfrm>
            <a:custGeom>
              <a:rect b="b" l="l" r="r" t="t"/>
              <a:pathLst>
                <a:path extrusionOk="0" h="32910" w="33129">
                  <a:moveTo>
                    <a:pt x="33129" y="0"/>
                  </a:moveTo>
                  <a:lnTo>
                    <a:pt x="10304" y="22676"/>
                  </a:lnTo>
                  <a:lnTo>
                    <a:pt x="1" y="32910"/>
                  </a:lnTo>
                  <a:lnTo>
                    <a:pt x="464" y="32910"/>
                  </a:lnTo>
                  <a:lnTo>
                    <a:pt x="10479" y="22965"/>
                  </a:lnTo>
                  <a:lnTo>
                    <a:pt x="10488" y="22965"/>
                  </a:lnTo>
                  <a:lnTo>
                    <a:pt x="33129" y="463"/>
                  </a:lnTo>
                  <a:lnTo>
                    <a:pt x="331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41"/>
            <p:cNvSpPr/>
            <p:nvPr/>
          </p:nvSpPr>
          <p:spPr>
            <a:xfrm>
              <a:off x="5333200" y="2521700"/>
              <a:ext cx="184050" cy="182725"/>
            </a:xfrm>
            <a:custGeom>
              <a:rect b="b" l="l" r="r" t="t"/>
              <a:pathLst>
                <a:path extrusionOk="0" h="7309" w="7362">
                  <a:moveTo>
                    <a:pt x="7362" y="1"/>
                  </a:moveTo>
                  <a:lnTo>
                    <a:pt x="1" y="7309"/>
                  </a:lnTo>
                  <a:lnTo>
                    <a:pt x="464" y="7309"/>
                  </a:lnTo>
                  <a:lnTo>
                    <a:pt x="7362" y="463"/>
                  </a:lnTo>
                  <a:lnTo>
                    <a:pt x="73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41"/>
            <p:cNvSpPr/>
            <p:nvPr/>
          </p:nvSpPr>
          <p:spPr>
            <a:xfrm>
              <a:off x="5397600" y="2585650"/>
              <a:ext cx="119650" cy="118775"/>
            </a:xfrm>
            <a:custGeom>
              <a:rect b="b" l="l" r="r" t="t"/>
              <a:pathLst>
                <a:path extrusionOk="0" h="4751" w="4786">
                  <a:moveTo>
                    <a:pt x="4786" y="1"/>
                  </a:moveTo>
                  <a:lnTo>
                    <a:pt x="1" y="4751"/>
                  </a:lnTo>
                  <a:lnTo>
                    <a:pt x="472" y="4751"/>
                  </a:lnTo>
                  <a:lnTo>
                    <a:pt x="4786" y="464"/>
                  </a:lnTo>
                  <a:lnTo>
                    <a:pt x="47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41"/>
            <p:cNvSpPr/>
            <p:nvPr/>
          </p:nvSpPr>
          <p:spPr>
            <a:xfrm>
              <a:off x="5011025" y="2201675"/>
              <a:ext cx="506225" cy="502750"/>
            </a:xfrm>
            <a:custGeom>
              <a:rect b="b" l="l" r="r" t="t"/>
              <a:pathLst>
                <a:path extrusionOk="0" h="20110" w="20249">
                  <a:moveTo>
                    <a:pt x="20249" y="1"/>
                  </a:moveTo>
                  <a:lnTo>
                    <a:pt x="3728" y="16416"/>
                  </a:lnTo>
                  <a:lnTo>
                    <a:pt x="3720" y="16416"/>
                  </a:lnTo>
                  <a:lnTo>
                    <a:pt x="0" y="20110"/>
                  </a:lnTo>
                  <a:lnTo>
                    <a:pt x="472" y="20110"/>
                  </a:lnTo>
                  <a:lnTo>
                    <a:pt x="3894" y="16705"/>
                  </a:lnTo>
                  <a:lnTo>
                    <a:pt x="3903" y="16705"/>
                  </a:lnTo>
                  <a:lnTo>
                    <a:pt x="20249" y="464"/>
                  </a:lnTo>
                  <a:lnTo>
                    <a:pt x="202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41"/>
            <p:cNvSpPr/>
            <p:nvPr/>
          </p:nvSpPr>
          <p:spPr>
            <a:xfrm>
              <a:off x="4753425" y="1945625"/>
              <a:ext cx="763825" cy="758800"/>
            </a:xfrm>
            <a:custGeom>
              <a:rect b="b" l="l" r="r" t="t"/>
              <a:pathLst>
                <a:path extrusionOk="0" h="30352" w="30553">
                  <a:moveTo>
                    <a:pt x="30553" y="1"/>
                  </a:moveTo>
                  <a:lnTo>
                    <a:pt x="8994" y="21428"/>
                  </a:lnTo>
                  <a:lnTo>
                    <a:pt x="8994" y="21419"/>
                  </a:lnTo>
                  <a:lnTo>
                    <a:pt x="1" y="30352"/>
                  </a:lnTo>
                  <a:lnTo>
                    <a:pt x="464" y="30352"/>
                  </a:lnTo>
                  <a:lnTo>
                    <a:pt x="9169" y="21708"/>
                  </a:lnTo>
                  <a:lnTo>
                    <a:pt x="9169" y="21716"/>
                  </a:lnTo>
                  <a:lnTo>
                    <a:pt x="30553" y="464"/>
                  </a:lnTo>
                  <a:lnTo>
                    <a:pt x="305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41"/>
            <p:cNvSpPr/>
            <p:nvPr/>
          </p:nvSpPr>
          <p:spPr>
            <a:xfrm>
              <a:off x="5462000" y="2649625"/>
              <a:ext cx="55250" cy="54800"/>
            </a:xfrm>
            <a:custGeom>
              <a:rect b="b" l="l" r="r" t="t"/>
              <a:pathLst>
                <a:path extrusionOk="0" h="2192" w="2210">
                  <a:moveTo>
                    <a:pt x="2210" y="0"/>
                  </a:moveTo>
                  <a:lnTo>
                    <a:pt x="0" y="2192"/>
                  </a:lnTo>
                  <a:lnTo>
                    <a:pt x="472" y="2192"/>
                  </a:lnTo>
                  <a:lnTo>
                    <a:pt x="2210" y="463"/>
                  </a:lnTo>
                  <a:lnTo>
                    <a:pt x="22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41"/>
            <p:cNvSpPr/>
            <p:nvPr/>
          </p:nvSpPr>
          <p:spPr>
            <a:xfrm>
              <a:off x="5204425" y="2393775"/>
              <a:ext cx="312825" cy="310650"/>
            </a:xfrm>
            <a:custGeom>
              <a:rect b="b" l="l" r="r" t="t"/>
              <a:pathLst>
                <a:path extrusionOk="0" h="12426" w="12513">
                  <a:moveTo>
                    <a:pt x="12513" y="1"/>
                  </a:moveTo>
                  <a:lnTo>
                    <a:pt x="0" y="12426"/>
                  </a:lnTo>
                  <a:lnTo>
                    <a:pt x="463" y="12426"/>
                  </a:lnTo>
                  <a:lnTo>
                    <a:pt x="12513" y="464"/>
                  </a:lnTo>
                  <a:lnTo>
                    <a:pt x="125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41"/>
            <p:cNvSpPr/>
            <p:nvPr/>
          </p:nvSpPr>
          <p:spPr>
            <a:xfrm>
              <a:off x="5140025" y="2329600"/>
              <a:ext cx="377225" cy="374825"/>
            </a:xfrm>
            <a:custGeom>
              <a:rect b="b" l="l" r="r" t="t"/>
              <a:pathLst>
                <a:path extrusionOk="0" h="14993" w="15089">
                  <a:moveTo>
                    <a:pt x="15089" y="1"/>
                  </a:moveTo>
                  <a:lnTo>
                    <a:pt x="1083" y="13919"/>
                  </a:lnTo>
                  <a:lnTo>
                    <a:pt x="0" y="14993"/>
                  </a:lnTo>
                  <a:lnTo>
                    <a:pt x="463" y="14993"/>
                  </a:lnTo>
                  <a:lnTo>
                    <a:pt x="1258" y="14207"/>
                  </a:lnTo>
                  <a:lnTo>
                    <a:pt x="15089" y="463"/>
                  </a:lnTo>
                  <a:lnTo>
                    <a:pt x="150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41"/>
            <p:cNvSpPr/>
            <p:nvPr/>
          </p:nvSpPr>
          <p:spPr>
            <a:xfrm>
              <a:off x="4882225" y="2073775"/>
              <a:ext cx="635025" cy="630650"/>
            </a:xfrm>
            <a:custGeom>
              <a:rect b="b" l="l" r="r" t="t"/>
              <a:pathLst>
                <a:path extrusionOk="0" h="25226" w="25401">
                  <a:moveTo>
                    <a:pt x="25401" y="0"/>
                  </a:moveTo>
                  <a:lnTo>
                    <a:pt x="6357" y="18913"/>
                  </a:lnTo>
                  <a:lnTo>
                    <a:pt x="0" y="25226"/>
                  </a:lnTo>
                  <a:lnTo>
                    <a:pt x="472" y="25226"/>
                  </a:lnTo>
                  <a:lnTo>
                    <a:pt x="6532" y="19201"/>
                  </a:lnTo>
                  <a:lnTo>
                    <a:pt x="25401" y="463"/>
                  </a:lnTo>
                  <a:lnTo>
                    <a:pt x="254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41"/>
            <p:cNvSpPr/>
            <p:nvPr/>
          </p:nvSpPr>
          <p:spPr>
            <a:xfrm>
              <a:off x="4624650" y="1817725"/>
              <a:ext cx="892600" cy="886700"/>
            </a:xfrm>
            <a:custGeom>
              <a:rect b="b" l="l" r="r" t="t"/>
              <a:pathLst>
                <a:path extrusionOk="0" h="35468" w="35704">
                  <a:moveTo>
                    <a:pt x="35704" y="0"/>
                  </a:moveTo>
                  <a:lnTo>
                    <a:pt x="11622" y="23925"/>
                  </a:lnTo>
                  <a:lnTo>
                    <a:pt x="0" y="35468"/>
                  </a:lnTo>
                  <a:lnTo>
                    <a:pt x="463" y="35468"/>
                  </a:lnTo>
                  <a:lnTo>
                    <a:pt x="11797" y="24213"/>
                  </a:lnTo>
                  <a:lnTo>
                    <a:pt x="35704" y="463"/>
                  </a:lnTo>
                  <a:lnTo>
                    <a:pt x="357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41"/>
            <p:cNvSpPr/>
            <p:nvPr/>
          </p:nvSpPr>
          <p:spPr>
            <a:xfrm>
              <a:off x="5268825" y="2457750"/>
              <a:ext cx="248425" cy="246675"/>
            </a:xfrm>
            <a:custGeom>
              <a:rect b="b" l="l" r="r" t="t"/>
              <a:pathLst>
                <a:path extrusionOk="0" h="9867" w="9937">
                  <a:moveTo>
                    <a:pt x="9937" y="0"/>
                  </a:moveTo>
                  <a:lnTo>
                    <a:pt x="0" y="9867"/>
                  </a:lnTo>
                  <a:lnTo>
                    <a:pt x="463" y="9867"/>
                  </a:lnTo>
                  <a:lnTo>
                    <a:pt x="9937" y="463"/>
                  </a:lnTo>
                  <a:lnTo>
                    <a:pt x="99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41"/>
            <p:cNvSpPr/>
            <p:nvPr/>
          </p:nvSpPr>
          <p:spPr>
            <a:xfrm>
              <a:off x="5075400" y="2265650"/>
              <a:ext cx="441850" cy="438775"/>
            </a:xfrm>
            <a:custGeom>
              <a:rect b="b" l="l" r="r" t="t"/>
              <a:pathLst>
                <a:path extrusionOk="0" h="17551" w="17674">
                  <a:moveTo>
                    <a:pt x="17674" y="0"/>
                  </a:moveTo>
                  <a:lnTo>
                    <a:pt x="2411" y="15167"/>
                  </a:lnTo>
                  <a:lnTo>
                    <a:pt x="1" y="17551"/>
                  </a:lnTo>
                  <a:lnTo>
                    <a:pt x="472" y="17551"/>
                  </a:lnTo>
                  <a:lnTo>
                    <a:pt x="2585" y="15455"/>
                  </a:lnTo>
                  <a:lnTo>
                    <a:pt x="17674" y="463"/>
                  </a:lnTo>
                  <a:lnTo>
                    <a:pt x="176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41"/>
            <p:cNvSpPr/>
            <p:nvPr/>
          </p:nvSpPr>
          <p:spPr>
            <a:xfrm>
              <a:off x="4817825" y="2009800"/>
              <a:ext cx="699425" cy="694625"/>
            </a:xfrm>
            <a:custGeom>
              <a:rect b="b" l="l" r="r" t="t"/>
              <a:pathLst>
                <a:path extrusionOk="0" h="27785" w="27977">
                  <a:moveTo>
                    <a:pt x="27977" y="1"/>
                  </a:moveTo>
                  <a:lnTo>
                    <a:pt x="7676" y="20171"/>
                  </a:lnTo>
                  <a:lnTo>
                    <a:pt x="7676" y="20162"/>
                  </a:lnTo>
                  <a:lnTo>
                    <a:pt x="1" y="27785"/>
                  </a:lnTo>
                  <a:lnTo>
                    <a:pt x="463" y="27785"/>
                  </a:lnTo>
                  <a:lnTo>
                    <a:pt x="7850" y="20450"/>
                  </a:lnTo>
                  <a:lnTo>
                    <a:pt x="27977" y="464"/>
                  </a:lnTo>
                  <a:lnTo>
                    <a:pt x="279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41"/>
            <p:cNvSpPr/>
            <p:nvPr/>
          </p:nvSpPr>
          <p:spPr>
            <a:xfrm>
              <a:off x="4560250" y="1753750"/>
              <a:ext cx="957000" cy="950675"/>
            </a:xfrm>
            <a:custGeom>
              <a:rect b="b" l="l" r="r" t="t"/>
              <a:pathLst>
                <a:path extrusionOk="0" h="38027" w="38280">
                  <a:moveTo>
                    <a:pt x="38280" y="1"/>
                  </a:moveTo>
                  <a:lnTo>
                    <a:pt x="12941" y="25174"/>
                  </a:lnTo>
                  <a:lnTo>
                    <a:pt x="0" y="38027"/>
                  </a:lnTo>
                  <a:lnTo>
                    <a:pt x="463" y="38027"/>
                  </a:lnTo>
                  <a:lnTo>
                    <a:pt x="13115" y="25462"/>
                  </a:lnTo>
                  <a:lnTo>
                    <a:pt x="38280" y="463"/>
                  </a:lnTo>
                  <a:lnTo>
                    <a:pt x="382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41"/>
            <p:cNvSpPr/>
            <p:nvPr/>
          </p:nvSpPr>
          <p:spPr>
            <a:xfrm>
              <a:off x="4946625" y="2137725"/>
              <a:ext cx="570625" cy="566700"/>
            </a:xfrm>
            <a:custGeom>
              <a:rect b="b" l="l" r="r" t="t"/>
              <a:pathLst>
                <a:path extrusionOk="0" h="22668" w="22825">
                  <a:moveTo>
                    <a:pt x="22825" y="1"/>
                  </a:moveTo>
                  <a:lnTo>
                    <a:pt x="5038" y="17665"/>
                  </a:lnTo>
                  <a:lnTo>
                    <a:pt x="0" y="22668"/>
                  </a:lnTo>
                  <a:lnTo>
                    <a:pt x="472" y="22668"/>
                  </a:lnTo>
                  <a:lnTo>
                    <a:pt x="5213" y="17953"/>
                  </a:lnTo>
                  <a:lnTo>
                    <a:pt x="22825" y="463"/>
                  </a:lnTo>
                  <a:lnTo>
                    <a:pt x="228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41"/>
            <p:cNvSpPr/>
            <p:nvPr/>
          </p:nvSpPr>
          <p:spPr>
            <a:xfrm>
              <a:off x="3627050" y="807250"/>
              <a:ext cx="1251275" cy="1242975"/>
            </a:xfrm>
            <a:custGeom>
              <a:rect b="b" l="l" r="r" t="t"/>
              <a:pathLst>
                <a:path extrusionOk="0" h="49719" w="50051">
                  <a:moveTo>
                    <a:pt x="49579" y="0"/>
                  </a:moveTo>
                  <a:lnTo>
                    <a:pt x="18931" y="30456"/>
                  </a:lnTo>
                  <a:lnTo>
                    <a:pt x="1" y="49255"/>
                  </a:lnTo>
                  <a:lnTo>
                    <a:pt x="1" y="49718"/>
                  </a:lnTo>
                  <a:lnTo>
                    <a:pt x="19106" y="30744"/>
                  </a:lnTo>
                  <a:lnTo>
                    <a:pt x="500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41"/>
            <p:cNvSpPr/>
            <p:nvPr/>
          </p:nvSpPr>
          <p:spPr>
            <a:xfrm>
              <a:off x="3627050" y="807250"/>
              <a:ext cx="27325" cy="27100"/>
            </a:xfrm>
            <a:custGeom>
              <a:rect b="b" l="l" r="r" t="t"/>
              <a:pathLst>
                <a:path extrusionOk="0" h="1084" w="1093">
                  <a:moveTo>
                    <a:pt x="629" y="0"/>
                  </a:moveTo>
                  <a:lnTo>
                    <a:pt x="1" y="620"/>
                  </a:lnTo>
                  <a:lnTo>
                    <a:pt x="1" y="1083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41"/>
            <p:cNvSpPr/>
            <p:nvPr/>
          </p:nvSpPr>
          <p:spPr>
            <a:xfrm>
              <a:off x="3627050" y="807250"/>
              <a:ext cx="1186875" cy="1179000"/>
            </a:xfrm>
            <a:custGeom>
              <a:rect b="b" l="l" r="r" t="t"/>
              <a:pathLst>
                <a:path extrusionOk="0" h="47160" w="47475">
                  <a:moveTo>
                    <a:pt x="47003" y="0"/>
                  </a:moveTo>
                  <a:lnTo>
                    <a:pt x="17674" y="29147"/>
                  </a:lnTo>
                  <a:lnTo>
                    <a:pt x="17665" y="29147"/>
                  </a:lnTo>
                  <a:lnTo>
                    <a:pt x="1" y="46697"/>
                  </a:lnTo>
                  <a:lnTo>
                    <a:pt x="1" y="47160"/>
                  </a:lnTo>
                  <a:lnTo>
                    <a:pt x="17848" y="29435"/>
                  </a:lnTo>
                  <a:lnTo>
                    <a:pt x="4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41"/>
            <p:cNvSpPr/>
            <p:nvPr/>
          </p:nvSpPr>
          <p:spPr>
            <a:xfrm>
              <a:off x="3627050" y="807250"/>
              <a:ext cx="1057875" cy="1051100"/>
            </a:xfrm>
            <a:custGeom>
              <a:rect b="b" l="l" r="r" t="t"/>
              <a:pathLst>
                <a:path extrusionOk="0" h="42044" w="42315">
                  <a:moveTo>
                    <a:pt x="41851" y="0"/>
                  </a:moveTo>
                  <a:lnTo>
                    <a:pt x="15150" y="26527"/>
                  </a:lnTo>
                  <a:lnTo>
                    <a:pt x="1" y="41580"/>
                  </a:lnTo>
                  <a:lnTo>
                    <a:pt x="1" y="42043"/>
                  </a:lnTo>
                  <a:lnTo>
                    <a:pt x="15325" y="26815"/>
                  </a:lnTo>
                  <a:lnTo>
                    <a:pt x="423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41"/>
            <p:cNvSpPr/>
            <p:nvPr/>
          </p:nvSpPr>
          <p:spPr>
            <a:xfrm>
              <a:off x="3627050" y="807250"/>
              <a:ext cx="929075" cy="922950"/>
            </a:xfrm>
            <a:custGeom>
              <a:rect b="b" l="l" r="r" t="t"/>
              <a:pathLst>
                <a:path extrusionOk="0" h="36918" w="37163">
                  <a:moveTo>
                    <a:pt x="36700" y="0"/>
                  </a:moveTo>
                  <a:lnTo>
                    <a:pt x="12635" y="23908"/>
                  </a:lnTo>
                  <a:lnTo>
                    <a:pt x="1" y="36455"/>
                  </a:lnTo>
                  <a:lnTo>
                    <a:pt x="1" y="36918"/>
                  </a:lnTo>
                  <a:lnTo>
                    <a:pt x="12810" y="24196"/>
                  </a:lnTo>
                  <a:lnTo>
                    <a:pt x="371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41"/>
            <p:cNvSpPr/>
            <p:nvPr/>
          </p:nvSpPr>
          <p:spPr>
            <a:xfrm>
              <a:off x="3627050" y="807250"/>
              <a:ext cx="671500" cy="667125"/>
            </a:xfrm>
            <a:custGeom>
              <a:rect b="b" l="l" r="r" t="t"/>
              <a:pathLst>
                <a:path extrusionOk="0" h="26685" w="26860">
                  <a:moveTo>
                    <a:pt x="26388" y="0"/>
                  </a:moveTo>
                  <a:lnTo>
                    <a:pt x="7597" y="18677"/>
                  </a:lnTo>
                  <a:lnTo>
                    <a:pt x="1" y="26221"/>
                  </a:lnTo>
                  <a:lnTo>
                    <a:pt x="1" y="26684"/>
                  </a:lnTo>
                  <a:lnTo>
                    <a:pt x="7772" y="18957"/>
                  </a:lnTo>
                  <a:lnTo>
                    <a:pt x="7772" y="18966"/>
                  </a:lnTo>
                  <a:lnTo>
                    <a:pt x="268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41"/>
            <p:cNvSpPr/>
            <p:nvPr/>
          </p:nvSpPr>
          <p:spPr>
            <a:xfrm>
              <a:off x="3627050" y="807250"/>
              <a:ext cx="735875" cy="731075"/>
            </a:xfrm>
            <a:custGeom>
              <a:rect b="b" l="l" r="r" t="t"/>
              <a:pathLst>
                <a:path extrusionOk="0" h="29243" w="29435">
                  <a:moveTo>
                    <a:pt x="28972" y="0"/>
                  </a:moveTo>
                  <a:lnTo>
                    <a:pt x="8855" y="19987"/>
                  </a:lnTo>
                  <a:lnTo>
                    <a:pt x="8855" y="19978"/>
                  </a:lnTo>
                  <a:lnTo>
                    <a:pt x="1" y="28780"/>
                  </a:lnTo>
                  <a:lnTo>
                    <a:pt x="1" y="29243"/>
                  </a:lnTo>
                  <a:lnTo>
                    <a:pt x="9029" y="20267"/>
                  </a:lnTo>
                  <a:lnTo>
                    <a:pt x="9029" y="20275"/>
                  </a:lnTo>
                  <a:lnTo>
                    <a:pt x="294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41"/>
            <p:cNvSpPr/>
            <p:nvPr/>
          </p:nvSpPr>
          <p:spPr>
            <a:xfrm>
              <a:off x="3627050" y="807250"/>
              <a:ext cx="349300" cy="347100"/>
            </a:xfrm>
            <a:custGeom>
              <a:rect b="b" l="l" r="r" t="t"/>
              <a:pathLst>
                <a:path extrusionOk="0" h="13884" w="13972">
                  <a:moveTo>
                    <a:pt x="13509" y="0"/>
                  </a:moveTo>
                  <a:lnTo>
                    <a:pt x="1302" y="12129"/>
                  </a:lnTo>
                  <a:lnTo>
                    <a:pt x="1" y="13421"/>
                  </a:lnTo>
                  <a:lnTo>
                    <a:pt x="1" y="13884"/>
                  </a:lnTo>
                  <a:lnTo>
                    <a:pt x="1476" y="12417"/>
                  </a:lnTo>
                  <a:lnTo>
                    <a:pt x="139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41"/>
            <p:cNvSpPr/>
            <p:nvPr/>
          </p:nvSpPr>
          <p:spPr>
            <a:xfrm>
              <a:off x="3627050" y="807250"/>
              <a:ext cx="91725" cy="91050"/>
            </a:xfrm>
            <a:custGeom>
              <a:rect b="b" l="l" r="r" t="t"/>
              <a:pathLst>
                <a:path extrusionOk="0" h="3642" w="3669">
                  <a:moveTo>
                    <a:pt x="3205" y="0"/>
                  </a:moveTo>
                  <a:lnTo>
                    <a:pt x="1" y="3179"/>
                  </a:lnTo>
                  <a:lnTo>
                    <a:pt x="1" y="364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41"/>
            <p:cNvSpPr/>
            <p:nvPr/>
          </p:nvSpPr>
          <p:spPr>
            <a:xfrm>
              <a:off x="3627050" y="807250"/>
              <a:ext cx="1122250" cy="1115050"/>
            </a:xfrm>
            <a:custGeom>
              <a:rect b="b" l="l" r="r" t="t"/>
              <a:pathLst>
                <a:path extrusionOk="0" h="44602" w="44890">
                  <a:moveTo>
                    <a:pt x="44427" y="0"/>
                  </a:moveTo>
                  <a:lnTo>
                    <a:pt x="16407" y="27837"/>
                  </a:lnTo>
                  <a:lnTo>
                    <a:pt x="1" y="44139"/>
                  </a:lnTo>
                  <a:lnTo>
                    <a:pt x="1" y="44602"/>
                  </a:lnTo>
                  <a:lnTo>
                    <a:pt x="16582" y="28125"/>
                  </a:lnTo>
                  <a:lnTo>
                    <a:pt x="16591" y="28125"/>
                  </a:lnTo>
                  <a:lnTo>
                    <a:pt x="448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41"/>
            <p:cNvSpPr/>
            <p:nvPr/>
          </p:nvSpPr>
          <p:spPr>
            <a:xfrm>
              <a:off x="3627050" y="807250"/>
              <a:ext cx="993475" cy="986925"/>
            </a:xfrm>
            <a:custGeom>
              <a:rect b="b" l="l" r="r" t="t"/>
              <a:pathLst>
                <a:path extrusionOk="0" h="39477" w="39739">
                  <a:moveTo>
                    <a:pt x="39275" y="0"/>
                  </a:moveTo>
                  <a:lnTo>
                    <a:pt x="13893" y="25217"/>
                  </a:lnTo>
                  <a:lnTo>
                    <a:pt x="1" y="39013"/>
                  </a:lnTo>
                  <a:lnTo>
                    <a:pt x="1" y="39476"/>
                  </a:lnTo>
                  <a:lnTo>
                    <a:pt x="14067" y="25505"/>
                  </a:lnTo>
                  <a:lnTo>
                    <a:pt x="397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41"/>
            <p:cNvSpPr/>
            <p:nvPr/>
          </p:nvSpPr>
          <p:spPr>
            <a:xfrm>
              <a:off x="3627050" y="807250"/>
              <a:ext cx="800275" cy="795025"/>
            </a:xfrm>
            <a:custGeom>
              <a:rect b="b" l="l" r="r" t="t"/>
              <a:pathLst>
                <a:path extrusionOk="0" h="31801" w="32011">
                  <a:moveTo>
                    <a:pt x="31548" y="0"/>
                  </a:moveTo>
                  <a:lnTo>
                    <a:pt x="10112" y="21288"/>
                  </a:lnTo>
                  <a:lnTo>
                    <a:pt x="1" y="31338"/>
                  </a:lnTo>
                  <a:lnTo>
                    <a:pt x="1" y="31801"/>
                  </a:lnTo>
                  <a:lnTo>
                    <a:pt x="10287" y="21576"/>
                  </a:lnTo>
                  <a:lnTo>
                    <a:pt x="10295" y="21576"/>
                  </a:lnTo>
                  <a:lnTo>
                    <a:pt x="320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41"/>
            <p:cNvSpPr/>
            <p:nvPr/>
          </p:nvSpPr>
          <p:spPr>
            <a:xfrm>
              <a:off x="3627050" y="807250"/>
              <a:ext cx="542700" cy="538975"/>
            </a:xfrm>
            <a:custGeom>
              <a:rect b="b" l="l" r="r" t="t"/>
              <a:pathLst>
                <a:path extrusionOk="0" h="21559" w="21708">
                  <a:moveTo>
                    <a:pt x="21236" y="0"/>
                  </a:moveTo>
                  <a:lnTo>
                    <a:pt x="5083" y="16058"/>
                  </a:lnTo>
                  <a:lnTo>
                    <a:pt x="5074" y="16058"/>
                  </a:lnTo>
                  <a:lnTo>
                    <a:pt x="1" y="21096"/>
                  </a:lnTo>
                  <a:lnTo>
                    <a:pt x="1" y="21559"/>
                  </a:lnTo>
                  <a:lnTo>
                    <a:pt x="5257" y="16346"/>
                  </a:lnTo>
                  <a:lnTo>
                    <a:pt x="217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41"/>
            <p:cNvSpPr/>
            <p:nvPr/>
          </p:nvSpPr>
          <p:spPr>
            <a:xfrm>
              <a:off x="3627050" y="807250"/>
              <a:ext cx="478300" cy="475025"/>
            </a:xfrm>
            <a:custGeom>
              <a:rect b="b" l="l" r="r" t="t"/>
              <a:pathLst>
                <a:path extrusionOk="0" h="19001" w="19132">
                  <a:moveTo>
                    <a:pt x="18660" y="0"/>
                  </a:moveTo>
                  <a:lnTo>
                    <a:pt x="3817" y="14748"/>
                  </a:lnTo>
                  <a:lnTo>
                    <a:pt x="1" y="18538"/>
                  </a:lnTo>
                  <a:lnTo>
                    <a:pt x="1" y="19000"/>
                  </a:lnTo>
                  <a:lnTo>
                    <a:pt x="3991" y="15036"/>
                  </a:lnTo>
                  <a:lnTo>
                    <a:pt x="191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41"/>
            <p:cNvSpPr/>
            <p:nvPr/>
          </p:nvSpPr>
          <p:spPr>
            <a:xfrm>
              <a:off x="3627050" y="807250"/>
              <a:ext cx="220500" cy="219175"/>
            </a:xfrm>
            <a:custGeom>
              <a:rect b="b" l="l" r="r" t="t"/>
              <a:pathLst>
                <a:path extrusionOk="0" h="8767" w="8820">
                  <a:moveTo>
                    <a:pt x="8357" y="0"/>
                  </a:moveTo>
                  <a:lnTo>
                    <a:pt x="1" y="8304"/>
                  </a:lnTo>
                  <a:lnTo>
                    <a:pt x="1" y="8767"/>
                  </a:lnTo>
                  <a:lnTo>
                    <a:pt x="88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41"/>
            <p:cNvSpPr/>
            <p:nvPr/>
          </p:nvSpPr>
          <p:spPr>
            <a:xfrm>
              <a:off x="3627050" y="807250"/>
              <a:ext cx="864675" cy="859000"/>
            </a:xfrm>
            <a:custGeom>
              <a:rect b="b" l="l" r="r" t="t"/>
              <a:pathLst>
                <a:path extrusionOk="0" h="34360" w="34587">
                  <a:moveTo>
                    <a:pt x="34124" y="0"/>
                  </a:moveTo>
                  <a:lnTo>
                    <a:pt x="11378" y="22598"/>
                  </a:lnTo>
                  <a:lnTo>
                    <a:pt x="11369" y="22598"/>
                  </a:lnTo>
                  <a:lnTo>
                    <a:pt x="1" y="33897"/>
                  </a:lnTo>
                  <a:lnTo>
                    <a:pt x="1" y="34359"/>
                  </a:lnTo>
                  <a:lnTo>
                    <a:pt x="11553" y="22886"/>
                  </a:lnTo>
                  <a:lnTo>
                    <a:pt x="345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41"/>
            <p:cNvSpPr/>
            <p:nvPr/>
          </p:nvSpPr>
          <p:spPr>
            <a:xfrm>
              <a:off x="3627050" y="807250"/>
              <a:ext cx="607100" cy="602950"/>
            </a:xfrm>
            <a:custGeom>
              <a:rect b="b" l="l" r="r" t="t"/>
              <a:pathLst>
                <a:path extrusionOk="0" h="24118" w="24284">
                  <a:moveTo>
                    <a:pt x="23821" y="0"/>
                  </a:moveTo>
                  <a:lnTo>
                    <a:pt x="6340" y="17368"/>
                  </a:lnTo>
                  <a:lnTo>
                    <a:pt x="1" y="23654"/>
                  </a:lnTo>
                  <a:lnTo>
                    <a:pt x="1" y="24117"/>
                  </a:lnTo>
                  <a:lnTo>
                    <a:pt x="6515" y="17656"/>
                  </a:lnTo>
                  <a:lnTo>
                    <a:pt x="242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41"/>
            <p:cNvSpPr/>
            <p:nvPr/>
          </p:nvSpPr>
          <p:spPr>
            <a:xfrm>
              <a:off x="3627050" y="807250"/>
              <a:ext cx="413900" cy="411075"/>
            </a:xfrm>
            <a:custGeom>
              <a:rect b="b" l="l" r="r" t="t"/>
              <a:pathLst>
                <a:path extrusionOk="0" h="16443" w="16556">
                  <a:moveTo>
                    <a:pt x="16084" y="0"/>
                  </a:moveTo>
                  <a:lnTo>
                    <a:pt x="2559" y="13438"/>
                  </a:lnTo>
                  <a:lnTo>
                    <a:pt x="1" y="15979"/>
                  </a:lnTo>
                  <a:lnTo>
                    <a:pt x="1" y="16442"/>
                  </a:lnTo>
                  <a:lnTo>
                    <a:pt x="2734" y="13727"/>
                  </a:lnTo>
                  <a:lnTo>
                    <a:pt x="165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41"/>
            <p:cNvSpPr/>
            <p:nvPr/>
          </p:nvSpPr>
          <p:spPr>
            <a:xfrm>
              <a:off x="3627050" y="807250"/>
              <a:ext cx="156100" cy="155000"/>
            </a:xfrm>
            <a:custGeom>
              <a:rect b="b" l="l" r="r" t="t"/>
              <a:pathLst>
                <a:path extrusionOk="0" h="6200" w="6244">
                  <a:moveTo>
                    <a:pt x="5781" y="0"/>
                  </a:moveTo>
                  <a:lnTo>
                    <a:pt x="1" y="5737"/>
                  </a:lnTo>
                  <a:lnTo>
                    <a:pt x="1" y="6200"/>
                  </a:lnTo>
                  <a:lnTo>
                    <a:pt x="62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41"/>
            <p:cNvSpPr/>
            <p:nvPr/>
          </p:nvSpPr>
          <p:spPr>
            <a:xfrm>
              <a:off x="3627050" y="807250"/>
              <a:ext cx="284900" cy="282925"/>
            </a:xfrm>
            <a:custGeom>
              <a:rect b="b" l="l" r="r" t="t"/>
              <a:pathLst>
                <a:path extrusionOk="0" h="11317" w="11396">
                  <a:moveTo>
                    <a:pt x="10933" y="0"/>
                  </a:moveTo>
                  <a:lnTo>
                    <a:pt x="44" y="10819"/>
                  </a:lnTo>
                  <a:lnTo>
                    <a:pt x="1" y="10854"/>
                  </a:lnTo>
                  <a:lnTo>
                    <a:pt x="1" y="11317"/>
                  </a:lnTo>
                  <a:lnTo>
                    <a:pt x="219" y="11107"/>
                  </a:lnTo>
                  <a:lnTo>
                    <a:pt x="113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41"/>
            <p:cNvSpPr/>
            <p:nvPr/>
          </p:nvSpPr>
          <p:spPr>
            <a:xfrm>
              <a:off x="3726300" y="909988"/>
              <a:ext cx="1691700" cy="1691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68" name="Google Shape;1768;p41"/>
          <p:cNvSpPr txBox="1"/>
          <p:nvPr>
            <p:ph idx="2" type="title"/>
          </p:nvPr>
        </p:nvSpPr>
        <p:spPr>
          <a:xfrm>
            <a:off x="1408200" y="2704425"/>
            <a:ext cx="6327900" cy="19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Introduction to Algorithms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sp>
        <p:nvSpPr>
          <p:cNvPr id="1769" name="Google Shape;1769;p41"/>
          <p:cNvSpPr txBox="1"/>
          <p:nvPr>
            <p:ph type="title"/>
          </p:nvPr>
        </p:nvSpPr>
        <p:spPr>
          <a:xfrm flipH="1">
            <a:off x="3881099" y="1058787"/>
            <a:ext cx="1381800" cy="139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42"/>
          <p:cNvSpPr txBox="1"/>
          <p:nvPr>
            <p:ph type="title"/>
          </p:nvPr>
        </p:nvSpPr>
        <p:spPr>
          <a:xfrm>
            <a:off x="796638" y="369475"/>
            <a:ext cx="75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Algorithms: A3 &amp; A7</a:t>
            </a:r>
            <a:endParaRPr/>
          </a:p>
        </p:txBody>
      </p:sp>
      <p:grpSp>
        <p:nvGrpSpPr>
          <p:cNvPr id="1775" name="Google Shape;1775;p42"/>
          <p:cNvGrpSpPr/>
          <p:nvPr/>
        </p:nvGrpSpPr>
        <p:grpSpPr>
          <a:xfrm>
            <a:off x="5847849" y="1807535"/>
            <a:ext cx="857378" cy="858097"/>
            <a:chOff x="5847849" y="1655135"/>
            <a:chExt cx="857378" cy="858097"/>
          </a:xfrm>
        </p:grpSpPr>
        <p:grpSp>
          <p:nvGrpSpPr>
            <p:cNvPr id="1776" name="Google Shape;1776;p42"/>
            <p:cNvGrpSpPr/>
            <p:nvPr/>
          </p:nvGrpSpPr>
          <p:grpSpPr>
            <a:xfrm>
              <a:off x="5847849" y="1655135"/>
              <a:ext cx="857378" cy="858097"/>
              <a:chOff x="1028675" y="893940"/>
              <a:chExt cx="700816" cy="701403"/>
            </a:xfrm>
          </p:grpSpPr>
          <p:grpSp>
            <p:nvGrpSpPr>
              <p:cNvPr id="1777" name="Google Shape;1777;p42"/>
              <p:cNvGrpSpPr/>
              <p:nvPr/>
            </p:nvGrpSpPr>
            <p:grpSpPr>
              <a:xfrm flipH="1">
                <a:off x="1028675" y="893940"/>
                <a:ext cx="700816" cy="701403"/>
                <a:chOff x="-623900" y="2924515"/>
                <a:chExt cx="700816" cy="701403"/>
              </a:xfrm>
            </p:grpSpPr>
            <p:sp>
              <p:nvSpPr>
                <p:cNvPr id="1778" name="Google Shape;1778;p42"/>
                <p:cNvSpPr/>
                <p:nvPr/>
              </p:nvSpPr>
              <p:spPr>
                <a:xfrm>
                  <a:off x="-623900" y="2924515"/>
                  <a:ext cx="700816" cy="700816"/>
                </a:xfrm>
                <a:custGeom>
                  <a:rect b="b" l="l" r="r" t="t"/>
                  <a:pathLst>
                    <a:path extrusionOk="0" h="32107" w="32107">
                      <a:moveTo>
                        <a:pt x="1" y="1"/>
                      </a:moveTo>
                      <a:lnTo>
                        <a:pt x="1" y="32107"/>
                      </a:lnTo>
                      <a:lnTo>
                        <a:pt x="32107" y="32107"/>
                      </a:lnTo>
                      <a:lnTo>
                        <a:pt x="3210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9" name="Google Shape;1779;p42"/>
                <p:cNvSpPr/>
                <p:nvPr/>
              </p:nvSpPr>
              <p:spPr>
                <a:xfrm>
                  <a:off x="-623703" y="2925082"/>
                  <a:ext cx="283037" cy="280396"/>
                </a:xfrm>
                <a:custGeom>
                  <a:rect b="b" l="l" r="r" t="t"/>
                  <a:pathLst>
                    <a:path extrusionOk="0" h="12846" w="12967">
                      <a:moveTo>
                        <a:pt x="12504" y="1"/>
                      </a:moveTo>
                      <a:lnTo>
                        <a:pt x="0" y="12382"/>
                      </a:lnTo>
                      <a:lnTo>
                        <a:pt x="0" y="12845"/>
                      </a:lnTo>
                      <a:lnTo>
                        <a:pt x="1296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0" name="Google Shape;1780;p42"/>
                <p:cNvSpPr/>
                <p:nvPr/>
              </p:nvSpPr>
              <p:spPr>
                <a:xfrm>
                  <a:off x="-623703" y="2925082"/>
                  <a:ext cx="226810" cy="224539"/>
                </a:xfrm>
                <a:custGeom>
                  <a:rect b="b" l="l" r="r" t="t"/>
                  <a:pathLst>
                    <a:path extrusionOk="0" h="10287" w="10391">
                      <a:moveTo>
                        <a:pt x="9928" y="1"/>
                      </a:moveTo>
                      <a:lnTo>
                        <a:pt x="0" y="9833"/>
                      </a:lnTo>
                      <a:lnTo>
                        <a:pt x="0" y="10287"/>
                      </a:lnTo>
                      <a:lnTo>
                        <a:pt x="1039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1" name="Google Shape;1781;p42"/>
                <p:cNvSpPr/>
                <p:nvPr/>
              </p:nvSpPr>
              <p:spPr>
                <a:xfrm>
                  <a:off x="-623703" y="2925082"/>
                  <a:ext cx="114376" cy="113241"/>
                </a:xfrm>
                <a:custGeom>
                  <a:rect b="b" l="l" r="r" t="t"/>
                  <a:pathLst>
                    <a:path extrusionOk="0" h="5188" w="5240">
                      <a:moveTo>
                        <a:pt x="4768" y="1"/>
                      </a:moveTo>
                      <a:lnTo>
                        <a:pt x="0" y="4725"/>
                      </a:lnTo>
                      <a:lnTo>
                        <a:pt x="0" y="5188"/>
                      </a:lnTo>
                      <a:lnTo>
                        <a:pt x="523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2" name="Google Shape;1782;p42"/>
                <p:cNvSpPr/>
                <p:nvPr/>
              </p:nvSpPr>
              <p:spPr>
                <a:xfrm>
                  <a:off x="-623703" y="2925082"/>
                  <a:ext cx="1724" cy="1943"/>
                </a:xfrm>
                <a:custGeom>
                  <a:rect b="b" l="l" r="r" t="t"/>
                  <a:pathLst>
                    <a:path extrusionOk="0" h="89" w="79">
                      <a:moveTo>
                        <a:pt x="0" y="1"/>
                      </a:moveTo>
                      <a:lnTo>
                        <a:pt x="0" y="88"/>
                      </a:lnTo>
                      <a:lnTo>
                        <a:pt x="7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3" name="Google Shape;1783;p42"/>
                <p:cNvSpPr/>
                <p:nvPr/>
              </p:nvSpPr>
              <p:spPr>
                <a:xfrm>
                  <a:off x="-623703" y="2925082"/>
                  <a:ext cx="170604" cy="168901"/>
                </a:xfrm>
                <a:custGeom>
                  <a:rect b="b" l="l" r="r" t="t"/>
                  <a:pathLst>
                    <a:path extrusionOk="0" h="7738" w="7816">
                      <a:moveTo>
                        <a:pt x="7352" y="1"/>
                      </a:moveTo>
                      <a:lnTo>
                        <a:pt x="0" y="7283"/>
                      </a:lnTo>
                      <a:lnTo>
                        <a:pt x="0" y="7737"/>
                      </a:lnTo>
                      <a:lnTo>
                        <a:pt x="781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4" name="Google Shape;1784;p42"/>
                <p:cNvSpPr/>
                <p:nvPr/>
              </p:nvSpPr>
              <p:spPr>
                <a:xfrm>
                  <a:off x="-623703" y="2925082"/>
                  <a:ext cx="58148" cy="57581"/>
                </a:xfrm>
                <a:custGeom>
                  <a:rect b="b" l="l" r="r" t="t"/>
                  <a:pathLst>
                    <a:path extrusionOk="0" h="2638" w="2664">
                      <a:moveTo>
                        <a:pt x="2192" y="1"/>
                      </a:moveTo>
                      <a:lnTo>
                        <a:pt x="0" y="2175"/>
                      </a:lnTo>
                      <a:lnTo>
                        <a:pt x="0" y="2638"/>
                      </a:lnTo>
                      <a:lnTo>
                        <a:pt x="266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5" name="Google Shape;1785;p42"/>
                <p:cNvSpPr/>
                <p:nvPr/>
              </p:nvSpPr>
              <p:spPr>
                <a:xfrm>
                  <a:off x="-623703" y="2925082"/>
                  <a:ext cx="339265" cy="336034"/>
                </a:xfrm>
                <a:custGeom>
                  <a:rect b="b" l="l" r="r" t="t"/>
                  <a:pathLst>
                    <a:path extrusionOk="0" h="15395" w="15543">
                      <a:moveTo>
                        <a:pt x="15080" y="1"/>
                      </a:moveTo>
                      <a:lnTo>
                        <a:pt x="0" y="14932"/>
                      </a:lnTo>
                      <a:lnTo>
                        <a:pt x="0" y="15395"/>
                      </a:lnTo>
                      <a:lnTo>
                        <a:pt x="1554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6" name="Google Shape;1786;p42"/>
                <p:cNvSpPr/>
                <p:nvPr/>
              </p:nvSpPr>
              <p:spPr>
                <a:xfrm>
                  <a:off x="-623703" y="2925082"/>
                  <a:ext cx="507926" cy="502993"/>
                </a:xfrm>
                <a:custGeom>
                  <a:rect b="b" l="l" r="r" t="t"/>
                  <a:pathLst>
                    <a:path extrusionOk="0" h="23044" w="23270">
                      <a:moveTo>
                        <a:pt x="22807" y="1"/>
                      </a:moveTo>
                      <a:lnTo>
                        <a:pt x="0" y="22581"/>
                      </a:lnTo>
                      <a:lnTo>
                        <a:pt x="0" y="23044"/>
                      </a:lnTo>
                      <a:lnTo>
                        <a:pt x="2327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7" name="Google Shape;1787;p42"/>
                <p:cNvSpPr/>
                <p:nvPr/>
              </p:nvSpPr>
              <p:spPr>
                <a:xfrm>
                  <a:off x="65988" y="3614984"/>
                  <a:ext cx="10892" cy="10892"/>
                </a:xfrm>
                <a:custGeom>
                  <a:rect b="b" l="l" r="r" t="t"/>
                  <a:pathLst>
                    <a:path extrusionOk="0" h="499" w="499">
                      <a:moveTo>
                        <a:pt x="499" y="0"/>
                      </a:moveTo>
                      <a:lnTo>
                        <a:pt x="1" y="498"/>
                      </a:lnTo>
                      <a:lnTo>
                        <a:pt x="464" y="498"/>
                      </a:lnTo>
                      <a:lnTo>
                        <a:pt x="499" y="463"/>
                      </a:lnTo>
                      <a:lnTo>
                        <a:pt x="49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8" name="Google Shape;1788;p42"/>
                <p:cNvSpPr/>
                <p:nvPr/>
              </p:nvSpPr>
              <p:spPr>
                <a:xfrm>
                  <a:off x="-46440" y="3503693"/>
                  <a:ext cx="123325" cy="122190"/>
                </a:xfrm>
                <a:custGeom>
                  <a:rect b="b" l="l" r="r" t="t"/>
                  <a:pathLst>
                    <a:path extrusionOk="0" h="5598" w="5650">
                      <a:moveTo>
                        <a:pt x="5650" y="0"/>
                      </a:moveTo>
                      <a:lnTo>
                        <a:pt x="0" y="5597"/>
                      </a:lnTo>
                      <a:lnTo>
                        <a:pt x="463" y="5597"/>
                      </a:lnTo>
                      <a:lnTo>
                        <a:pt x="5650" y="463"/>
                      </a:lnTo>
                      <a:lnTo>
                        <a:pt x="565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9" name="Google Shape;1789;p42"/>
                <p:cNvSpPr/>
                <p:nvPr/>
              </p:nvSpPr>
              <p:spPr>
                <a:xfrm>
                  <a:off x="-271513" y="3281088"/>
                  <a:ext cx="348411" cy="344809"/>
                </a:xfrm>
                <a:custGeom>
                  <a:rect b="b" l="l" r="r" t="t"/>
                  <a:pathLst>
                    <a:path extrusionOk="0" h="15797" w="15962">
                      <a:moveTo>
                        <a:pt x="15962" y="1"/>
                      </a:moveTo>
                      <a:lnTo>
                        <a:pt x="0" y="15796"/>
                      </a:lnTo>
                      <a:lnTo>
                        <a:pt x="472" y="15796"/>
                      </a:lnTo>
                      <a:lnTo>
                        <a:pt x="15962" y="455"/>
                      </a:lnTo>
                      <a:lnTo>
                        <a:pt x="1596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0" name="Google Shape;1790;p42"/>
                <p:cNvSpPr/>
                <p:nvPr/>
              </p:nvSpPr>
              <p:spPr>
                <a:xfrm>
                  <a:off x="-215114" y="3336745"/>
                  <a:ext cx="292008" cy="289149"/>
                </a:xfrm>
                <a:custGeom>
                  <a:rect b="b" l="l" r="r" t="t"/>
                  <a:pathLst>
                    <a:path extrusionOk="0" h="13247" w="13378">
                      <a:moveTo>
                        <a:pt x="13378" y="0"/>
                      </a:moveTo>
                      <a:lnTo>
                        <a:pt x="1" y="13246"/>
                      </a:lnTo>
                      <a:lnTo>
                        <a:pt x="464" y="13246"/>
                      </a:lnTo>
                      <a:lnTo>
                        <a:pt x="13378" y="463"/>
                      </a:lnTo>
                      <a:lnTo>
                        <a:pt x="1337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1" name="Google Shape;1791;p42"/>
                <p:cNvSpPr/>
                <p:nvPr/>
              </p:nvSpPr>
              <p:spPr>
                <a:xfrm>
                  <a:off x="-552615" y="3002849"/>
                  <a:ext cx="629527" cy="623066"/>
                </a:xfrm>
                <a:custGeom>
                  <a:rect b="b" l="l" r="r" t="t"/>
                  <a:pathLst>
                    <a:path extrusionOk="0" h="28545" w="28841">
                      <a:moveTo>
                        <a:pt x="28841" y="0"/>
                      </a:moveTo>
                      <a:lnTo>
                        <a:pt x="28526" y="315"/>
                      </a:lnTo>
                      <a:lnTo>
                        <a:pt x="28518" y="315"/>
                      </a:lnTo>
                      <a:lnTo>
                        <a:pt x="0" y="28544"/>
                      </a:lnTo>
                      <a:lnTo>
                        <a:pt x="463" y="28544"/>
                      </a:lnTo>
                      <a:lnTo>
                        <a:pt x="28640" y="655"/>
                      </a:lnTo>
                      <a:lnTo>
                        <a:pt x="28841" y="463"/>
                      </a:lnTo>
                      <a:lnTo>
                        <a:pt x="288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2" name="Google Shape;1792;p42"/>
                <p:cNvSpPr/>
                <p:nvPr/>
              </p:nvSpPr>
              <p:spPr>
                <a:xfrm>
                  <a:off x="-623703" y="2925082"/>
                  <a:ext cx="564154" cy="558653"/>
                </a:xfrm>
                <a:custGeom>
                  <a:rect b="b" l="l" r="r" t="t"/>
                  <a:pathLst>
                    <a:path extrusionOk="0" h="25594" w="25846">
                      <a:moveTo>
                        <a:pt x="25383" y="1"/>
                      </a:moveTo>
                      <a:lnTo>
                        <a:pt x="0" y="25131"/>
                      </a:lnTo>
                      <a:lnTo>
                        <a:pt x="0" y="25593"/>
                      </a:lnTo>
                      <a:lnTo>
                        <a:pt x="2584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3" name="Google Shape;1793;p42"/>
                <p:cNvSpPr/>
                <p:nvPr/>
              </p:nvSpPr>
              <p:spPr>
                <a:xfrm>
                  <a:off x="9785" y="3559328"/>
                  <a:ext cx="67098" cy="66552"/>
                </a:xfrm>
                <a:custGeom>
                  <a:rect b="b" l="l" r="r" t="t"/>
                  <a:pathLst>
                    <a:path extrusionOk="0" h="3049" w="3074">
                      <a:moveTo>
                        <a:pt x="3074" y="1"/>
                      </a:moveTo>
                      <a:lnTo>
                        <a:pt x="0" y="3048"/>
                      </a:lnTo>
                      <a:lnTo>
                        <a:pt x="463" y="3048"/>
                      </a:lnTo>
                      <a:lnTo>
                        <a:pt x="3074" y="464"/>
                      </a:lnTo>
                      <a:lnTo>
                        <a:pt x="307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4" name="Google Shape;1794;p42"/>
                <p:cNvSpPr/>
                <p:nvPr/>
              </p:nvSpPr>
              <p:spPr>
                <a:xfrm>
                  <a:off x="-158889" y="3392380"/>
                  <a:ext cx="235781" cy="233511"/>
                </a:xfrm>
                <a:custGeom>
                  <a:rect b="b" l="l" r="r" t="t"/>
                  <a:pathLst>
                    <a:path extrusionOk="0" h="10698" w="10802">
                      <a:moveTo>
                        <a:pt x="10802" y="1"/>
                      </a:moveTo>
                      <a:lnTo>
                        <a:pt x="1" y="10697"/>
                      </a:lnTo>
                      <a:lnTo>
                        <a:pt x="463" y="10697"/>
                      </a:lnTo>
                      <a:lnTo>
                        <a:pt x="10802" y="464"/>
                      </a:lnTo>
                      <a:lnTo>
                        <a:pt x="1080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5" name="Google Shape;1795;p42"/>
                <p:cNvSpPr/>
                <p:nvPr/>
              </p:nvSpPr>
              <p:spPr>
                <a:xfrm>
                  <a:off x="-383963" y="3169797"/>
                  <a:ext cx="460866" cy="456107"/>
                </a:xfrm>
                <a:custGeom>
                  <a:rect b="b" l="l" r="r" t="t"/>
                  <a:pathLst>
                    <a:path extrusionOk="0" h="20896" w="21114">
                      <a:moveTo>
                        <a:pt x="21114" y="0"/>
                      </a:moveTo>
                      <a:lnTo>
                        <a:pt x="1" y="20895"/>
                      </a:lnTo>
                      <a:lnTo>
                        <a:pt x="472" y="20895"/>
                      </a:lnTo>
                      <a:lnTo>
                        <a:pt x="21114" y="454"/>
                      </a:lnTo>
                      <a:lnTo>
                        <a:pt x="2111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6" name="Google Shape;1796;p42"/>
                <p:cNvSpPr/>
                <p:nvPr/>
              </p:nvSpPr>
              <p:spPr>
                <a:xfrm>
                  <a:off x="-440187" y="3113944"/>
                  <a:ext cx="517093" cy="511964"/>
                </a:xfrm>
                <a:custGeom>
                  <a:rect b="b" l="l" r="r" t="t"/>
                  <a:pathLst>
                    <a:path extrusionOk="0" h="23455" w="23690">
                      <a:moveTo>
                        <a:pt x="23690" y="1"/>
                      </a:moveTo>
                      <a:lnTo>
                        <a:pt x="1" y="23454"/>
                      </a:lnTo>
                      <a:lnTo>
                        <a:pt x="472" y="23454"/>
                      </a:lnTo>
                      <a:lnTo>
                        <a:pt x="23690" y="464"/>
                      </a:lnTo>
                      <a:lnTo>
                        <a:pt x="2369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7" name="Google Shape;1797;p42"/>
                <p:cNvSpPr/>
                <p:nvPr/>
              </p:nvSpPr>
              <p:spPr>
                <a:xfrm>
                  <a:off x="-623703" y="2925082"/>
                  <a:ext cx="676805" cy="669951"/>
                </a:xfrm>
                <a:custGeom>
                  <a:rect b="b" l="l" r="r" t="t"/>
                  <a:pathLst>
                    <a:path extrusionOk="0" h="30693" w="31007">
                      <a:moveTo>
                        <a:pt x="30543" y="1"/>
                      </a:moveTo>
                      <a:lnTo>
                        <a:pt x="29260" y="1267"/>
                      </a:lnTo>
                      <a:lnTo>
                        <a:pt x="0" y="30230"/>
                      </a:lnTo>
                      <a:lnTo>
                        <a:pt x="0" y="30693"/>
                      </a:lnTo>
                      <a:lnTo>
                        <a:pt x="29382" y="1608"/>
                      </a:lnTo>
                      <a:lnTo>
                        <a:pt x="29382" y="1616"/>
                      </a:lnTo>
                      <a:lnTo>
                        <a:pt x="3100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8" name="Google Shape;1798;p42"/>
                <p:cNvSpPr/>
                <p:nvPr/>
              </p:nvSpPr>
              <p:spPr>
                <a:xfrm>
                  <a:off x="-623703" y="2925082"/>
                  <a:ext cx="451720" cy="447355"/>
                </a:xfrm>
                <a:custGeom>
                  <a:rect b="b" l="l" r="r" t="t"/>
                  <a:pathLst>
                    <a:path extrusionOk="0" h="20495" w="20695">
                      <a:moveTo>
                        <a:pt x="20231" y="1"/>
                      </a:moveTo>
                      <a:lnTo>
                        <a:pt x="0" y="20031"/>
                      </a:lnTo>
                      <a:lnTo>
                        <a:pt x="0" y="20494"/>
                      </a:lnTo>
                      <a:lnTo>
                        <a:pt x="2069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9" name="Google Shape;1799;p42"/>
                <p:cNvSpPr/>
                <p:nvPr/>
              </p:nvSpPr>
              <p:spPr>
                <a:xfrm>
                  <a:off x="-102665" y="3448036"/>
                  <a:ext cx="179553" cy="177850"/>
                </a:xfrm>
                <a:custGeom>
                  <a:rect b="b" l="l" r="r" t="t"/>
                  <a:pathLst>
                    <a:path extrusionOk="0" h="8148" w="8226">
                      <a:moveTo>
                        <a:pt x="8226" y="1"/>
                      </a:moveTo>
                      <a:lnTo>
                        <a:pt x="0" y="8147"/>
                      </a:lnTo>
                      <a:lnTo>
                        <a:pt x="463" y="8147"/>
                      </a:lnTo>
                      <a:lnTo>
                        <a:pt x="8226" y="463"/>
                      </a:lnTo>
                      <a:lnTo>
                        <a:pt x="822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0" name="Google Shape;1800;p42"/>
                <p:cNvSpPr/>
                <p:nvPr/>
              </p:nvSpPr>
              <p:spPr>
                <a:xfrm>
                  <a:off x="-327738" y="3225257"/>
                  <a:ext cx="404638" cy="400644"/>
                </a:xfrm>
                <a:custGeom>
                  <a:rect b="b" l="l" r="r" t="t"/>
                  <a:pathLst>
                    <a:path extrusionOk="0" h="18355" w="18538">
                      <a:moveTo>
                        <a:pt x="18538" y="0"/>
                      </a:moveTo>
                      <a:lnTo>
                        <a:pt x="0" y="18354"/>
                      </a:lnTo>
                      <a:lnTo>
                        <a:pt x="472" y="18354"/>
                      </a:lnTo>
                      <a:lnTo>
                        <a:pt x="18538" y="463"/>
                      </a:lnTo>
                      <a:lnTo>
                        <a:pt x="1853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1" name="Google Shape;1801;p42"/>
                <p:cNvSpPr/>
                <p:nvPr/>
              </p:nvSpPr>
              <p:spPr>
                <a:xfrm>
                  <a:off x="-496412" y="3058309"/>
                  <a:ext cx="573321" cy="567602"/>
                </a:xfrm>
                <a:custGeom>
                  <a:rect b="b" l="l" r="r" t="t"/>
                  <a:pathLst>
                    <a:path extrusionOk="0" h="26004" w="26266">
                      <a:moveTo>
                        <a:pt x="26266" y="0"/>
                      </a:moveTo>
                      <a:lnTo>
                        <a:pt x="1" y="26003"/>
                      </a:lnTo>
                      <a:lnTo>
                        <a:pt x="464" y="26003"/>
                      </a:lnTo>
                      <a:lnTo>
                        <a:pt x="26266" y="463"/>
                      </a:lnTo>
                      <a:lnTo>
                        <a:pt x="2626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2" name="Google Shape;1802;p42"/>
                <p:cNvSpPr/>
                <p:nvPr/>
              </p:nvSpPr>
              <p:spPr>
                <a:xfrm>
                  <a:off x="-623703" y="2925082"/>
                  <a:ext cx="620578" cy="614291"/>
                </a:xfrm>
                <a:custGeom>
                  <a:rect b="b" l="l" r="r" t="t"/>
                  <a:pathLst>
                    <a:path extrusionOk="0" h="28143" w="28431">
                      <a:moveTo>
                        <a:pt x="27959" y="1"/>
                      </a:moveTo>
                      <a:lnTo>
                        <a:pt x="0" y="27680"/>
                      </a:lnTo>
                      <a:lnTo>
                        <a:pt x="0" y="28143"/>
                      </a:lnTo>
                      <a:lnTo>
                        <a:pt x="28116" y="307"/>
                      </a:lnTo>
                      <a:lnTo>
                        <a:pt x="28125" y="307"/>
                      </a:lnTo>
                      <a:lnTo>
                        <a:pt x="2843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3" name="Google Shape;1803;p42"/>
                <p:cNvSpPr/>
                <p:nvPr/>
              </p:nvSpPr>
              <p:spPr>
                <a:xfrm>
                  <a:off x="-623703" y="2925082"/>
                  <a:ext cx="395492" cy="391694"/>
                </a:xfrm>
                <a:custGeom>
                  <a:rect b="b" l="l" r="r" t="t"/>
                  <a:pathLst>
                    <a:path extrusionOk="0" h="17945" w="18119">
                      <a:moveTo>
                        <a:pt x="17656" y="1"/>
                      </a:moveTo>
                      <a:lnTo>
                        <a:pt x="0" y="17482"/>
                      </a:lnTo>
                      <a:lnTo>
                        <a:pt x="0" y="17944"/>
                      </a:lnTo>
                      <a:lnTo>
                        <a:pt x="1811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4" name="Google Shape;1804;p42"/>
                <p:cNvSpPr/>
                <p:nvPr/>
              </p:nvSpPr>
              <p:spPr>
                <a:xfrm>
                  <a:off x="-608840" y="2947192"/>
                  <a:ext cx="685755" cy="678726"/>
                </a:xfrm>
                <a:custGeom>
                  <a:rect b="b" l="l" r="r" t="t"/>
                  <a:pathLst>
                    <a:path extrusionOk="0" h="31095" w="31417">
                      <a:moveTo>
                        <a:pt x="31417" y="1"/>
                      </a:moveTo>
                      <a:lnTo>
                        <a:pt x="29836" y="1564"/>
                      </a:lnTo>
                      <a:lnTo>
                        <a:pt x="29836" y="1555"/>
                      </a:lnTo>
                      <a:lnTo>
                        <a:pt x="0" y="31094"/>
                      </a:lnTo>
                      <a:lnTo>
                        <a:pt x="463" y="31094"/>
                      </a:lnTo>
                      <a:lnTo>
                        <a:pt x="29958" y="1904"/>
                      </a:lnTo>
                      <a:lnTo>
                        <a:pt x="31417" y="464"/>
                      </a:lnTo>
                      <a:lnTo>
                        <a:pt x="3141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805" name="Google Shape;1805;p42"/>
              <p:cNvSpPr/>
              <p:nvPr/>
            </p:nvSpPr>
            <p:spPr>
              <a:xfrm>
                <a:off x="1068745" y="934295"/>
                <a:ext cx="620700" cy="620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06" name="Google Shape;1806;p42"/>
            <p:cNvSpPr/>
            <p:nvPr/>
          </p:nvSpPr>
          <p:spPr>
            <a:xfrm>
              <a:off x="5962438" y="1753025"/>
              <a:ext cx="628200" cy="62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7" name="Google Shape;1807;p42"/>
          <p:cNvSpPr txBox="1"/>
          <p:nvPr>
            <p:ph idx="2" type="subTitle"/>
          </p:nvPr>
        </p:nvSpPr>
        <p:spPr>
          <a:xfrm>
            <a:off x="1824612" y="2875650"/>
            <a:ext cx="27474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latin typeface="Coda"/>
                <a:ea typeface="Coda"/>
                <a:cs typeface="Coda"/>
                <a:sym typeface="Coda"/>
              </a:rPr>
              <a:t>Maximizing Fairness under Accuracy Constraints (Gamma and Fine-Gamma)</a:t>
            </a:r>
            <a:endParaRPr sz="1800"/>
          </a:p>
        </p:txBody>
      </p:sp>
      <p:grpSp>
        <p:nvGrpSpPr>
          <p:cNvPr id="1808" name="Google Shape;1808;p42"/>
          <p:cNvGrpSpPr/>
          <p:nvPr/>
        </p:nvGrpSpPr>
        <p:grpSpPr>
          <a:xfrm>
            <a:off x="2442137" y="1810892"/>
            <a:ext cx="850650" cy="851364"/>
            <a:chOff x="2442137" y="1658492"/>
            <a:chExt cx="850650" cy="851364"/>
          </a:xfrm>
        </p:grpSpPr>
        <p:grpSp>
          <p:nvGrpSpPr>
            <p:cNvPr id="1809" name="Google Shape;1809;p42"/>
            <p:cNvGrpSpPr/>
            <p:nvPr/>
          </p:nvGrpSpPr>
          <p:grpSpPr>
            <a:xfrm>
              <a:off x="2442137" y="1658492"/>
              <a:ext cx="850650" cy="851364"/>
              <a:chOff x="1028675" y="893940"/>
              <a:chExt cx="700816" cy="701403"/>
            </a:xfrm>
          </p:grpSpPr>
          <p:grpSp>
            <p:nvGrpSpPr>
              <p:cNvPr id="1810" name="Google Shape;1810;p42"/>
              <p:cNvGrpSpPr/>
              <p:nvPr/>
            </p:nvGrpSpPr>
            <p:grpSpPr>
              <a:xfrm flipH="1">
                <a:off x="1028675" y="893940"/>
                <a:ext cx="700816" cy="701403"/>
                <a:chOff x="-623900" y="2924515"/>
                <a:chExt cx="700816" cy="701403"/>
              </a:xfrm>
            </p:grpSpPr>
            <p:sp>
              <p:nvSpPr>
                <p:cNvPr id="1811" name="Google Shape;1811;p42"/>
                <p:cNvSpPr/>
                <p:nvPr/>
              </p:nvSpPr>
              <p:spPr>
                <a:xfrm>
                  <a:off x="-623900" y="2924515"/>
                  <a:ext cx="700816" cy="700816"/>
                </a:xfrm>
                <a:custGeom>
                  <a:rect b="b" l="l" r="r" t="t"/>
                  <a:pathLst>
                    <a:path extrusionOk="0" h="32107" w="32107">
                      <a:moveTo>
                        <a:pt x="1" y="1"/>
                      </a:moveTo>
                      <a:lnTo>
                        <a:pt x="1" y="32107"/>
                      </a:lnTo>
                      <a:lnTo>
                        <a:pt x="32107" y="32107"/>
                      </a:lnTo>
                      <a:lnTo>
                        <a:pt x="3210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2" name="Google Shape;1812;p42"/>
                <p:cNvSpPr/>
                <p:nvPr/>
              </p:nvSpPr>
              <p:spPr>
                <a:xfrm>
                  <a:off x="-623703" y="2925082"/>
                  <a:ext cx="283037" cy="280396"/>
                </a:xfrm>
                <a:custGeom>
                  <a:rect b="b" l="l" r="r" t="t"/>
                  <a:pathLst>
                    <a:path extrusionOk="0" h="12846" w="12967">
                      <a:moveTo>
                        <a:pt x="12504" y="1"/>
                      </a:moveTo>
                      <a:lnTo>
                        <a:pt x="0" y="12382"/>
                      </a:lnTo>
                      <a:lnTo>
                        <a:pt x="0" y="12845"/>
                      </a:lnTo>
                      <a:lnTo>
                        <a:pt x="1296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3" name="Google Shape;1813;p42"/>
                <p:cNvSpPr/>
                <p:nvPr/>
              </p:nvSpPr>
              <p:spPr>
                <a:xfrm>
                  <a:off x="-623703" y="2925082"/>
                  <a:ext cx="226810" cy="224539"/>
                </a:xfrm>
                <a:custGeom>
                  <a:rect b="b" l="l" r="r" t="t"/>
                  <a:pathLst>
                    <a:path extrusionOk="0" h="10287" w="10391">
                      <a:moveTo>
                        <a:pt x="9928" y="1"/>
                      </a:moveTo>
                      <a:lnTo>
                        <a:pt x="0" y="9833"/>
                      </a:lnTo>
                      <a:lnTo>
                        <a:pt x="0" y="10287"/>
                      </a:lnTo>
                      <a:lnTo>
                        <a:pt x="1039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4" name="Google Shape;1814;p42"/>
                <p:cNvSpPr/>
                <p:nvPr/>
              </p:nvSpPr>
              <p:spPr>
                <a:xfrm>
                  <a:off x="-623703" y="2925082"/>
                  <a:ext cx="114376" cy="113241"/>
                </a:xfrm>
                <a:custGeom>
                  <a:rect b="b" l="l" r="r" t="t"/>
                  <a:pathLst>
                    <a:path extrusionOk="0" h="5188" w="5240">
                      <a:moveTo>
                        <a:pt x="4768" y="1"/>
                      </a:moveTo>
                      <a:lnTo>
                        <a:pt x="0" y="4725"/>
                      </a:lnTo>
                      <a:lnTo>
                        <a:pt x="0" y="5188"/>
                      </a:lnTo>
                      <a:lnTo>
                        <a:pt x="523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5" name="Google Shape;1815;p42"/>
                <p:cNvSpPr/>
                <p:nvPr/>
              </p:nvSpPr>
              <p:spPr>
                <a:xfrm>
                  <a:off x="-623703" y="2925082"/>
                  <a:ext cx="1724" cy="1943"/>
                </a:xfrm>
                <a:custGeom>
                  <a:rect b="b" l="l" r="r" t="t"/>
                  <a:pathLst>
                    <a:path extrusionOk="0" h="89" w="79">
                      <a:moveTo>
                        <a:pt x="0" y="1"/>
                      </a:moveTo>
                      <a:lnTo>
                        <a:pt x="0" y="88"/>
                      </a:lnTo>
                      <a:lnTo>
                        <a:pt x="7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6" name="Google Shape;1816;p42"/>
                <p:cNvSpPr/>
                <p:nvPr/>
              </p:nvSpPr>
              <p:spPr>
                <a:xfrm>
                  <a:off x="-623703" y="2925082"/>
                  <a:ext cx="170604" cy="168901"/>
                </a:xfrm>
                <a:custGeom>
                  <a:rect b="b" l="l" r="r" t="t"/>
                  <a:pathLst>
                    <a:path extrusionOk="0" h="7738" w="7816">
                      <a:moveTo>
                        <a:pt x="7352" y="1"/>
                      </a:moveTo>
                      <a:lnTo>
                        <a:pt x="0" y="7283"/>
                      </a:lnTo>
                      <a:lnTo>
                        <a:pt x="0" y="7737"/>
                      </a:lnTo>
                      <a:lnTo>
                        <a:pt x="781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7" name="Google Shape;1817;p42"/>
                <p:cNvSpPr/>
                <p:nvPr/>
              </p:nvSpPr>
              <p:spPr>
                <a:xfrm>
                  <a:off x="-623703" y="2925082"/>
                  <a:ext cx="58148" cy="57581"/>
                </a:xfrm>
                <a:custGeom>
                  <a:rect b="b" l="l" r="r" t="t"/>
                  <a:pathLst>
                    <a:path extrusionOk="0" h="2638" w="2664">
                      <a:moveTo>
                        <a:pt x="2192" y="1"/>
                      </a:moveTo>
                      <a:lnTo>
                        <a:pt x="0" y="2175"/>
                      </a:lnTo>
                      <a:lnTo>
                        <a:pt x="0" y="2638"/>
                      </a:lnTo>
                      <a:lnTo>
                        <a:pt x="266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8" name="Google Shape;1818;p42"/>
                <p:cNvSpPr/>
                <p:nvPr/>
              </p:nvSpPr>
              <p:spPr>
                <a:xfrm>
                  <a:off x="-623703" y="2925082"/>
                  <a:ext cx="339265" cy="336034"/>
                </a:xfrm>
                <a:custGeom>
                  <a:rect b="b" l="l" r="r" t="t"/>
                  <a:pathLst>
                    <a:path extrusionOk="0" h="15395" w="15543">
                      <a:moveTo>
                        <a:pt x="15080" y="1"/>
                      </a:moveTo>
                      <a:lnTo>
                        <a:pt x="0" y="14932"/>
                      </a:lnTo>
                      <a:lnTo>
                        <a:pt x="0" y="15395"/>
                      </a:lnTo>
                      <a:lnTo>
                        <a:pt x="1554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9" name="Google Shape;1819;p42"/>
                <p:cNvSpPr/>
                <p:nvPr/>
              </p:nvSpPr>
              <p:spPr>
                <a:xfrm>
                  <a:off x="-623703" y="2925082"/>
                  <a:ext cx="507926" cy="502993"/>
                </a:xfrm>
                <a:custGeom>
                  <a:rect b="b" l="l" r="r" t="t"/>
                  <a:pathLst>
                    <a:path extrusionOk="0" h="23044" w="23270">
                      <a:moveTo>
                        <a:pt x="22807" y="1"/>
                      </a:moveTo>
                      <a:lnTo>
                        <a:pt x="0" y="22581"/>
                      </a:lnTo>
                      <a:lnTo>
                        <a:pt x="0" y="23044"/>
                      </a:lnTo>
                      <a:lnTo>
                        <a:pt x="2327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0" name="Google Shape;1820;p42"/>
                <p:cNvSpPr/>
                <p:nvPr/>
              </p:nvSpPr>
              <p:spPr>
                <a:xfrm>
                  <a:off x="65988" y="3614984"/>
                  <a:ext cx="10892" cy="10892"/>
                </a:xfrm>
                <a:custGeom>
                  <a:rect b="b" l="l" r="r" t="t"/>
                  <a:pathLst>
                    <a:path extrusionOk="0" h="499" w="499">
                      <a:moveTo>
                        <a:pt x="499" y="0"/>
                      </a:moveTo>
                      <a:lnTo>
                        <a:pt x="1" y="498"/>
                      </a:lnTo>
                      <a:lnTo>
                        <a:pt x="464" y="498"/>
                      </a:lnTo>
                      <a:lnTo>
                        <a:pt x="499" y="463"/>
                      </a:lnTo>
                      <a:lnTo>
                        <a:pt x="49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1" name="Google Shape;1821;p42"/>
                <p:cNvSpPr/>
                <p:nvPr/>
              </p:nvSpPr>
              <p:spPr>
                <a:xfrm>
                  <a:off x="-46440" y="3503693"/>
                  <a:ext cx="123325" cy="122190"/>
                </a:xfrm>
                <a:custGeom>
                  <a:rect b="b" l="l" r="r" t="t"/>
                  <a:pathLst>
                    <a:path extrusionOk="0" h="5598" w="5650">
                      <a:moveTo>
                        <a:pt x="5650" y="0"/>
                      </a:moveTo>
                      <a:lnTo>
                        <a:pt x="0" y="5597"/>
                      </a:lnTo>
                      <a:lnTo>
                        <a:pt x="463" y="5597"/>
                      </a:lnTo>
                      <a:lnTo>
                        <a:pt x="5650" y="463"/>
                      </a:lnTo>
                      <a:lnTo>
                        <a:pt x="565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2" name="Google Shape;1822;p42"/>
                <p:cNvSpPr/>
                <p:nvPr/>
              </p:nvSpPr>
              <p:spPr>
                <a:xfrm>
                  <a:off x="-271513" y="3281088"/>
                  <a:ext cx="348411" cy="344809"/>
                </a:xfrm>
                <a:custGeom>
                  <a:rect b="b" l="l" r="r" t="t"/>
                  <a:pathLst>
                    <a:path extrusionOk="0" h="15797" w="15962">
                      <a:moveTo>
                        <a:pt x="15962" y="1"/>
                      </a:moveTo>
                      <a:lnTo>
                        <a:pt x="0" y="15796"/>
                      </a:lnTo>
                      <a:lnTo>
                        <a:pt x="472" y="15796"/>
                      </a:lnTo>
                      <a:lnTo>
                        <a:pt x="15962" y="455"/>
                      </a:lnTo>
                      <a:lnTo>
                        <a:pt x="1596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3" name="Google Shape;1823;p42"/>
                <p:cNvSpPr/>
                <p:nvPr/>
              </p:nvSpPr>
              <p:spPr>
                <a:xfrm>
                  <a:off x="-215114" y="3336745"/>
                  <a:ext cx="292008" cy="289149"/>
                </a:xfrm>
                <a:custGeom>
                  <a:rect b="b" l="l" r="r" t="t"/>
                  <a:pathLst>
                    <a:path extrusionOk="0" h="13247" w="13378">
                      <a:moveTo>
                        <a:pt x="13378" y="0"/>
                      </a:moveTo>
                      <a:lnTo>
                        <a:pt x="1" y="13246"/>
                      </a:lnTo>
                      <a:lnTo>
                        <a:pt x="464" y="13246"/>
                      </a:lnTo>
                      <a:lnTo>
                        <a:pt x="13378" y="463"/>
                      </a:lnTo>
                      <a:lnTo>
                        <a:pt x="1337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4" name="Google Shape;1824;p42"/>
                <p:cNvSpPr/>
                <p:nvPr/>
              </p:nvSpPr>
              <p:spPr>
                <a:xfrm>
                  <a:off x="-552615" y="3002849"/>
                  <a:ext cx="629527" cy="623066"/>
                </a:xfrm>
                <a:custGeom>
                  <a:rect b="b" l="l" r="r" t="t"/>
                  <a:pathLst>
                    <a:path extrusionOk="0" h="28545" w="28841">
                      <a:moveTo>
                        <a:pt x="28841" y="0"/>
                      </a:moveTo>
                      <a:lnTo>
                        <a:pt x="28526" y="315"/>
                      </a:lnTo>
                      <a:lnTo>
                        <a:pt x="28518" y="315"/>
                      </a:lnTo>
                      <a:lnTo>
                        <a:pt x="0" y="28544"/>
                      </a:lnTo>
                      <a:lnTo>
                        <a:pt x="463" y="28544"/>
                      </a:lnTo>
                      <a:lnTo>
                        <a:pt x="28640" y="655"/>
                      </a:lnTo>
                      <a:lnTo>
                        <a:pt x="28841" y="463"/>
                      </a:lnTo>
                      <a:lnTo>
                        <a:pt x="288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5" name="Google Shape;1825;p42"/>
                <p:cNvSpPr/>
                <p:nvPr/>
              </p:nvSpPr>
              <p:spPr>
                <a:xfrm>
                  <a:off x="-623703" y="2925082"/>
                  <a:ext cx="564154" cy="558653"/>
                </a:xfrm>
                <a:custGeom>
                  <a:rect b="b" l="l" r="r" t="t"/>
                  <a:pathLst>
                    <a:path extrusionOk="0" h="25594" w="25846">
                      <a:moveTo>
                        <a:pt x="25383" y="1"/>
                      </a:moveTo>
                      <a:lnTo>
                        <a:pt x="0" y="25131"/>
                      </a:lnTo>
                      <a:lnTo>
                        <a:pt x="0" y="25593"/>
                      </a:lnTo>
                      <a:lnTo>
                        <a:pt x="2584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6" name="Google Shape;1826;p42"/>
                <p:cNvSpPr/>
                <p:nvPr/>
              </p:nvSpPr>
              <p:spPr>
                <a:xfrm>
                  <a:off x="9785" y="3559328"/>
                  <a:ext cx="67098" cy="66552"/>
                </a:xfrm>
                <a:custGeom>
                  <a:rect b="b" l="l" r="r" t="t"/>
                  <a:pathLst>
                    <a:path extrusionOk="0" h="3049" w="3074">
                      <a:moveTo>
                        <a:pt x="3074" y="1"/>
                      </a:moveTo>
                      <a:lnTo>
                        <a:pt x="0" y="3048"/>
                      </a:lnTo>
                      <a:lnTo>
                        <a:pt x="463" y="3048"/>
                      </a:lnTo>
                      <a:lnTo>
                        <a:pt x="3074" y="464"/>
                      </a:lnTo>
                      <a:lnTo>
                        <a:pt x="307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7" name="Google Shape;1827;p42"/>
                <p:cNvSpPr/>
                <p:nvPr/>
              </p:nvSpPr>
              <p:spPr>
                <a:xfrm>
                  <a:off x="-158889" y="3392380"/>
                  <a:ext cx="235781" cy="233511"/>
                </a:xfrm>
                <a:custGeom>
                  <a:rect b="b" l="l" r="r" t="t"/>
                  <a:pathLst>
                    <a:path extrusionOk="0" h="10698" w="10802">
                      <a:moveTo>
                        <a:pt x="10802" y="1"/>
                      </a:moveTo>
                      <a:lnTo>
                        <a:pt x="1" y="10697"/>
                      </a:lnTo>
                      <a:lnTo>
                        <a:pt x="463" y="10697"/>
                      </a:lnTo>
                      <a:lnTo>
                        <a:pt x="10802" y="464"/>
                      </a:lnTo>
                      <a:lnTo>
                        <a:pt x="1080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8" name="Google Shape;1828;p42"/>
                <p:cNvSpPr/>
                <p:nvPr/>
              </p:nvSpPr>
              <p:spPr>
                <a:xfrm>
                  <a:off x="-383963" y="3169797"/>
                  <a:ext cx="460866" cy="456107"/>
                </a:xfrm>
                <a:custGeom>
                  <a:rect b="b" l="l" r="r" t="t"/>
                  <a:pathLst>
                    <a:path extrusionOk="0" h="20896" w="21114">
                      <a:moveTo>
                        <a:pt x="21114" y="0"/>
                      </a:moveTo>
                      <a:lnTo>
                        <a:pt x="1" y="20895"/>
                      </a:lnTo>
                      <a:lnTo>
                        <a:pt x="472" y="20895"/>
                      </a:lnTo>
                      <a:lnTo>
                        <a:pt x="21114" y="454"/>
                      </a:lnTo>
                      <a:lnTo>
                        <a:pt x="2111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9" name="Google Shape;1829;p42"/>
                <p:cNvSpPr/>
                <p:nvPr/>
              </p:nvSpPr>
              <p:spPr>
                <a:xfrm>
                  <a:off x="-440187" y="3113944"/>
                  <a:ext cx="517093" cy="511964"/>
                </a:xfrm>
                <a:custGeom>
                  <a:rect b="b" l="l" r="r" t="t"/>
                  <a:pathLst>
                    <a:path extrusionOk="0" h="23455" w="23690">
                      <a:moveTo>
                        <a:pt x="23690" y="1"/>
                      </a:moveTo>
                      <a:lnTo>
                        <a:pt x="1" y="23454"/>
                      </a:lnTo>
                      <a:lnTo>
                        <a:pt x="472" y="23454"/>
                      </a:lnTo>
                      <a:lnTo>
                        <a:pt x="23690" y="464"/>
                      </a:lnTo>
                      <a:lnTo>
                        <a:pt x="2369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0" name="Google Shape;1830;p42"/>
                <p:cNvSpPr/>
                <p:nvPr/>
              </p:nvSpPr>
              <p:spPr>
                <a:xfrm>
                  <a:off x="-623703" y="2925082"/>
                  <a:ext cx="676805" cy="669951"/>
                </a:xfrm>
                <a:custGeom>
                  <a:rect b="b" l="l" r="r" t="t"/>
                  <a:pathLst>
                    <a:path extrusionOk="0" h="30693" w="31007">
                      <a:moveTo>
                        <a:pt x="30543" y="1"/>
                      </a:moveTo>
                      <a:lnTo>
                        <a:pt x="29260" y="1267"/>
                      </a:lnTo>
                      <a:lnTo>
                        <a:pt x="0" y="30230"/>
                      </a:lnTo>
                      <a:lnTo>
                        <a:pt x="0" y="30693"/>
                      </a:lnTo>
                      <a:lnTo>
                        <a:pt x="29382" y="1608"/>
                      </a:lnTo>
                      <a:lnTo>
                        <a:pt x="29382" y="1616"/>
                      </a:lnTo>
                      <a:lnTo>
                        <a:pt x="3100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1" name="Google Shape;1831;p42"/>
                <p:cNvSpPr/>
                <p:nvPr/>
              </p:nvSpPr>
              <p:spPr>
                <a:xfrm>
                  <a:off x="-623703" y="2925082"/>
                  <a:ext cx="451720" cy="447355"/>
                </a:xfrm>
                <a:custGeom>
                  <a:rect b="b" l="l" r="r" t="t"/>
                  <a:pathLst>
                    <a:path extrusionOk="0" h="20495" w="20695">
                      <a:moveTo>
                        <a:pt x="20231" y="1"/>
                      </a:moveTo>
                      <a:lnTo>
                        <a:pt x="0" y="20031"/>
                      </a:lnTo>
                      <a:lnTo>
                        <a:pt x="0" y="20494"/>
                      </a:lnTo>
                      <a:lnTo>
                        <a:pt x="2069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2" name="Google Shape;1832;p42"/>
                <p:cNvSpPr/>
                <p:nvPr/>
              </p:nvSpPr>
              <p:spPr>
                <a:xfrm>
                  <a:off x="-102665" y="3448036"/>
                  <a:ext cx="179553" cy="177850"/>
                </a:xfrm>
                <a:custGeom>
                  <a:rect b="b" l="l" r="r" t="t"/>
                  <a:pathLst>
                    <a:path extrusionOk="0" h="8148" w="8226">
                      <a:moveTo>
                        <a:pt x="8226" y="1"/>
                      </a:moveTo>
                      <a:lnTo>
                        <a:pt x="0" y="8147"/>
                      </a:lnTo>
                      <a:lnTo>
                        <a:pt x="463" y="8147"/>
                      </a:lnTo>
                      <a:lnTo>
                        <a:pt x="8226" y="463"/>
                      </a:lnTo>
                      <a:lnTo>
                        <a:pt x="822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3" name="Google Shape;1833;p42"/>
                <p:cNvSpPr/>
                <p:nvPr/>
              </p:nvSpPr>
              <p:spPr>
                <a:xfrm>
                  <a:off x="-327738" y="3225257"/>
                  <a:ext cx="404638" cy="400644"/>
                </a:xfrm>
                <a:custGeom>
                  <a:rect b="b" l="l" r="r" t="t"/>
                  <a:pathLst>
                    <a:path extrusionOk="0" h="18355" w="18538">
                      <a:moveTo>
                        <a:pt x="18538" y="0"/>
                      </a:moveTo>
                      <a:lnTo>
                        <a:pt x="0" y="18354"/>
                      </a:lnTo>
                      <a:lnTo>
                        <a:pt x="472" y="18354"/>
                      </a:lnTo>
                      <a:lnTo>
                        <a:pt x="18538" y="463"/>
                      </a:lnTo>
                      <a:lnTo>
                        <a:pt x="1853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4" name="Google Shape;1834;p42"/>
                <p:cNvSpPr/>
                <p:nvPr/>
              </p:nvSpPr>
              <p:spPr>
                <a:xfrm>
                  <a:off x="-496412" y="3058309"/>
                  <a:ext cx="573321" cy="567602"/>
                </a:xfrm>
                <a:custGeom>
                  <a:rect b="b" l="l" r="r" t="t"/>
                  <a:pathLst>
                    <a:path extrusionOk="0" h="26004" w="26266">
                      <a:moveTo>
                        <a:pt x="26266" y="0"/>
                      </a:moveTo>
                      <a:lnTo>
                        <a:pt x="1" y="26003"/>
                      </a:lnTo>
                      <a:lnTo>
                        <a:pt x="464" y="26003"/>
                      </a:lnTo>
                      <a:lnTo>
                        <a:pt x="26266" y="463"/>
                      </a:lnTo>
                      <a:lnTo>
                        <a:pt x="2626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5" name="Google Shape;1835;p42"/>
                <p:cNvSpPr/>
                <p:nvPr/>
              </p:nvSpPr>
              <p:spPr>
                <a:xfrm>
                  <a:off x="-623703" y="2925082"/>
                  <a:ext cx="620578" cy="614291"/>
                </a:xfrm>
                <a:custGeom>
                  <a:rect b="b" l="l" r="r" t="t"/>
                  <a:pathLst>
                    <a:path extrusionOk="0" h="28143" w="28431">
                      <a:moveTo>
                        <a:pt x="27959" y="1"/>
                      </a:moveTo>
                      <a:lnTo>
                        <a:pt x="0" y="27680"/>
                      </a:lnTo>
                      <a:lnTo>
                        <a:pt x="0" y="28143"/>
                      </a:lnTo>
                      <a:lnTo>
                        <a:pt x="28116" y="307"/>
                      </a:lnTo>
                      <a:lnTo>
                        <a:pt x="28125" y="307"/>
                      </a:lnTo>
                      <a:lnTo>
                        <a:pt x="2843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6" name="Google Shape;1836;p42"/>
                <p:cNvSpPr/>
                <p:nvPr/>
              </p:nvSpPr>
              <p:spPr>
                <a:xfrm>
                  <a:off x="-623703" y="2925082"/>
                  <a:ext cx="395492" cy="391694"/>
                </a:xfrm>
                <a:custGeom>
                  <a:rect b="b" l="l" r="r" t="t"/>
                  <a:pathLst>
                    <a:path extrusionOk="0" h="17945" w="18119">
                      <a:moveTo>
                        <a:pt x="17656" y="1"/>
                      </a:moveTo>
                      <a:lnTo>
                        <a:pt x="0" y="17482"/>
                      </a:lnTo>
                      <a:lnTo>
                        <a:pt x="0" y="17944"/>
                      </a:lnTo>
                      <a:lnTo>
                        <a:pt x="1811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7" name="Google Shape;1837;p42"/>
                <p:cNvSpPr/>
                <p:nvPr/>
              </p:nvSpPr>
              <p:spPr>
                <a:xfrm>
                  <a:off x="-608840" y="2947192"/>
                  <a:ext cx="685755" cy="678726"/>
                </a:xfrm>
                <a:custGeom>
                  <a:rect b="b" l="l" r="r" t="t"/>
                  <a:pathLst>
                    <a:path extrusionOk="0" h="31095" w="31417">
                      <a:moveTo>
                        <a:pt x="31417" y="1"/>
                      </a:moveTo>
                      <a:lnTo>
                        <a:pt x="29836" y="1564"/>
                      </a:lnTo>
                      <a:lnTo>
                        <a:pt x="29836" y="1555"/>
                      </a:lnTo>
                      <a:lnTo>
                        <a:pt x="0" y="31094"/>
                      </a:lnTo>
                      <a:lnTo>
                        <a:pt x="463" y="31094"/>
                      </a:lnTo>
                      <a:lnTo>
                        <a:pt x="29958" y="1904"/>
                      </a:lnTo>
                      <a:lnTo>
                        <a:pt x="31417" y="464"/>
                      </a:lnTo>
                      <a:lnTo>
                        <a:pt x="3141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838" name="Google Shape;1838;p42"/>
              <p:cNvSpPr/>
              <p:nvPr/>
            </p:nvSpPr>
            <p:spPr>
              <a:xfrm>
                <a:off x="1068745" y="934295"/>
                <a:ext cx="620700" cy="620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39" name="Google Shape;1839;p42"/>
            <p:cNvSpPr/>
            <p:nvPr/>
          </p:nvSpPr>
          <p:spPr>
            <a:xfrm>
              <a:off x="2553362" y="1770075"/>
              <a:ext cx="628200" cy="62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40" name="Google Shape;1840;p42"/>
          <p:cNvSpPr/>
          <p:nvPr/>
        </p:nvSpPr>
        <p:spPr>
          <a:xfrm>
            <a:off x="2618577" y="2009289"/>
            <a:ext cx="497758" cy="454579"/>
          </a:xfrm>
          <a:custGeom>
            <a:rect b="b" l="l" r="r" t="t"/>
            <a:pathLst>
              <a:path extrusionOk="0" h="11907" w="13038">
                <a:moveTo>
                  <a:pt x="6632" y="369"/>
                </a:moveTo>
                <a:cubicBezTo>
                  <a:pt x="6680" y="369"/>
                  <a:pt x="6704" y="405"/>
                  <a:pt x="6704" y="441"/>
                </a:cubicBezTo>
                <a:lnTo>
                  <a:pt x="6704" y="881"/>
                </a:lnTo>
                <a:cubicBezTo>
                  <a:pt x="6644" y="864"/>
                  <a:pt x="6582" y="855"/>
                  <a:pt x="6519" y="855"/>
                </a:cubicBezTo>
                <a:cubicBezTo>
                  <a:pt x="6457" y="855"/>
                  <a:pt x="6394" y="864"/>
                  <a:pt x="6335" y="881"/>
                </a:cubicBezTo>
                <a:lnTo>
                  <a:pt x="6335" y="441"/>
                </a:lnTo>
                <a:lnTo>
                  <a:pt x="6323" y="441"/>
                </a:lnTo>
                <a:cubicBezTo>
                  <a:pt x="6323" y="405"/>
                  <a:pt x="6347" y="369"/>
                  <a:pt x="6394" y="369"/>
                </a:cubicBezTo>
                <a:close/>
                <a:moveTo>
                  <a:pt x="6501" y="1251"/>
                </a:moveTo>
                <a:cubicBezTo>
                  <a:pt x="7061" y="1251"/>
                  <a:pt x="7275" y="2013"/>
                  <a:pt x="6763" y="2286"/>
                </a:cubicBezTo>
                <a:cubicBezTo>
                  <a:pt x="6692" y="2322"/>
                  <a:pt x="6585" y="2346"/>
                  <a:pt x="6501" y="2346"/>
                </a:cubicBezTo>
                <a:cubicBezTo>
                  <a:pt x="6204" y="2346"/>
                  <a:pt x="5954" y="2096"/>
                  <a:pt x="5954" y="1798"/>
                </a:cubicBezTo>
                <a:cubicBezTo>
                  <a:pt x="5954" y="1489"/>
                  <a:pt x="6204" y="1251"/>
                  <a:pt x="6501" y="1251"/>
                </a:cubicBezTo>
                <a:close/>
                <a:moveTo>
                  <a:pt x="2382" y="2429"/>
                </a:moveTo>
                <a:cubicBezTo>
                  <a:pt x="2560" y="2429"/>
                  <a:pt x="2703" y="2572"/>
                  <a:pt x="2703" y="2751"/>
                </a:cubicBezTo>
                <a:cubicBezTo>
                  <a:pt x="2703" y="2929"/>
                  <a:pt x="2560" y="3084"/>
                  <a:pt x="2382" y="3084"/>
                </a:cubicBezTo>
                <a:cubicBezTo>
                  <a:pt x="2215" y="3084"/>
                  <a:pt x="2048" y="2941"/>
                  <a:pt x="2048" y="2751"/>
                </a:cubicBezTo>
                <a:cubicBezTo>
                  <a:pt x="2048" y="2560"/>
                  <a:pt x="2203" y="2429"/>
                  <a:pt x="2382" y="2429"/>
                </a:cubicBezTo>
                <a:close/>
                <a:moveTo>
                  <a:pt x="10657" y="2429"/>
                </a:moveTo>
                <a:cubicBezTo>
                  <a:pt x="10835" y="2429"/>
                  <a:pt x="10978" y="2572"/>
                  <a:pt x="10978" y="2751"/>
                </a:cubicBezTo>
                <a:cubicBezTo>
                  <a:pt x="10978" y="2929"/>
                  <a:pt x="10835" y="3084"/>
                  <a:pt x="10657" y="3084"/>
                </a:cubicBezTo>
                <a:cubicBezTo>
                  <a:pt x="10478" y="3084"/>
                  <a:pt x="10323" y="2941"/>
                  <a:pt x="10323" y="2751"/>
                </a:cubicBezTo>
                <a:cubicBezTo>
                  <a:pt x="10323" y="2560"/>
                  <a:pt x="10478" y="2429"/>
                  <a:pt x="10657" y="2429"/>
                </a:cubicBezTo>
                <a:close/>
                <a:moveTo>
                  <a:pt x="2477" y="3441"/>
                </a:moveTo>
                <a:lnTo>
                  <a:pt x="3715" y="6025"/>
                </a:lnTo>
                <a:lnTo>
                  <a:pt x="1024" y="6025"/>
                </a:lnTo>
                <a:lnTo>
                  <a:pt x="2239" y="3441"/>
                </a:lnTo>
                <a:cubicBezTo>
                  <a:pt x="2275" y="3447"/>
                  <a:pt x="2316" y="3450"/>
                  <a:pt x="2358" y="3450"/>
                </a:cubicBezTo>
                <a:cubicBezTo>
                  <a:pt x="2400" y="3450"/>
                  <a:pt x="2441" y="3447"/>
                  <a:pt x="2477" y="3441"/>
                </a:cubicBezTo>
                <a:close/>
                <a:moveTo>
                  <a:pt x="10776" y="3441"/>
                </a:moveTo>
                <a:lnTo>
                  <a:pt x="11990" y="6025"/>
                </a:lnTo>
                <a:lnTo>
                  <a:pt x="9299" y="6025"/>
                </a:lnTo>
                <a:lnTo>
                  <a:pt x="10538" y="3441"/>
                </a:lnTo>
                <a:cubicBezTo>
                  <a:pt x="10573" y="3447"/>
                  <a:pt x="10612" y="3450"/>
                  <a:pt x="10652" y="3450"/>
                </a:cubicBezTo>
                <a:cubicBezTo>
                  <a:pt x="10692" y="3450"/>
                  <a:pt x="10734" y="3447"/>
                  <a:pt x="10776" y="3441"/>
                </a:cubicBezTo>
                <a:close/>
                <a:moveTo>
                  <a:pt x="4251" y="6418"/>
                </a:moveTo>
                <a:cubicBezTo>
                  <a:pt x="4322" y="6418"/>
                  <a:pt x="4382" y="6477"/>
                  <a:pt x="4382" y="6549"/>
                </a:cubicBezTo>
                <a:lnTo>
                  <a:pt x="4382" y="6668"/>
                </a:lnTo>
                <a:cubicBezTo>
                  <a:pt x="4382" y="6739"/>
                  <a:pt x="4322" y="6799"/>
                  <a:pt x="4251" y="6799"/>
                </a:cubicBezTo>
                <a:lnTo>
                  <a:pt x="501" y="6799"/>
                </a:lnTo>
                <a:cubicBezTo>
                  <a:pt x="429" y="6799"/>
                  <a:pt x="370" y="6739"/>
                  <a:pt x="370" y="6668"/>
                </a:cubicBezTo>
                <a:lnTo>
                  <a:pt x="370" y="6549"/>
                </a:lnTo>
                <a:cubicBezTo>
                  <a:pt x="370" y="6477"/>
                  <a:pt x="429" y="6418"/>
                  <a:pt x="501" y="6418"/>
                </a:cubicBezTo>
                <a:close/>
                <a:moveTo>
                  <a:pt x="12526" y="6418"/>
                </a:moveTo>
                <a:cubicBezTo>
                  <a:pt x="12597" y="6418"/>
                  <a:pt x="12657" y="6477"/>
                  <a:pt x="12657" y="6549"/>
                </a:cubicBezTo>
                <a:lnTo>
                  <a:pt x="12657" y="6668"/>
                </a:lnTo>
                <a:cubicBezTo>
                  <a:pt x="12657" y="6739"/>
                  <a:pt x="12597" y="6799"/>
                  <a:pt x="12526" y="6799"/>
                </a:cubicBezTo>
                <a:lnTo>
                  <a:pt x="8775" y="6799"/>
                </a:lnTo>
                <a:cubicBezTo>
                  <a:pt x="8704" y="6799"/>
                  <a:pt x="8644" y="6739"/>
                  <a:pt x="8644" y="6668"/>
                </a:cubicBezTo>
                <a:lnTo>
                  <a:pt x="8644" y="6549"/>
                </a:lnTo>
                <a:cubicBezTo>
                  <a:pt x="8644" y="6477"/>
                  <a:pt x="8704" y="6418"/>
                  <a:pt x="8775" y="6418"/>
                </a:cubicBezTo>
                <a:close/>
                <a:moveTo>
                  <a:pt x="3715" y="7168"/>
                </a:moveTo>
                <a:cubicBezTo>
                  <a:pt x="3525" y="7787"/>
                  <a:pt x="2953" y="8228"/>
                  <a:pt x="2298" y="8228"/>
                </a:cubicBezTo>
                <a:cubicBezTo>
                  <a:pt x="1644" y="8228"/>
                  <a:pt x="1084" y="7799"/>
                  <a:pt x="905" y="7168"/>
                </a:cubicBezTo>
                <a:close/>
                <a:moveTo>
                  <a:pt x="12145" y="7168"/>
                </a:moveTo>
                <a:cubicBezTo>
                  <a:pt x="11942" y="7787"/>
                  <a:pt x="11383" y="8228"/>
                  <a:pt x="10728" y="8228"/>
                </a:cubicBezTo>
                <a:cubicBezTo>
                  <a:pt x="10073" y="8228"/>
                  <a:pt x="9502" y="7799"/>
                  <a:pt x="9323" y="7168"/>
                </a:cubicBezTo>
                <a:close/>
                <a:moveTo>
                  <a:pt x="7942" y="10371"/>
                </a:moveTo>
                <a:cubicBezTo>
                  <a:pt x="8013" y="10371"/>
                  <a:pt x="8073" y="10430"/>
                  <a:pt x="8073" y="10502"/>
                </a:cubicBezTo>
                <a:lnTo>
                  <a:pt x="8073" y="10764"/>
                </a:lnTo>
                <a:lnTo>
                  <a:pt x="4918" y="10764"/>
                </a:lnTo>
                <a:lnTo>
                  <a:pt x="4918" y="10502"/>
                </a:lnTo>
                <a:cubicBezTo>
                  <a:pt x="4918" y="10430"/>
                  <a:pt x="4977" y="10371"/>
                  <a:pt x="5049" y="10371"/>
                </a:cubicBezTo>
                <a:close/>
                <a:moveTo>
                  <a:pt x="6382" y="0"/>
                </a:moveTo>
                <a:cubicBezTo>
                  <a:pt x="6132" y="0"/>
                  <a:pt x="5930" y="203"/>
                  <a:pt x="5930" y="441"/>
                </a:cubicBezTo>
                <a:lnTo>
                  <a:pt x="5930" y="1060"/>
                </a:lnTo>
                <a:cubicBezTo>
                  <a:pt x="5692" y="1251"/>
                  <a:pt x="5549" y="1536"/>
                  <a:pt x="5561" y="1858"/>
                </a:cubicBezTo>
                <a:lnTo>
                  <a:pt x="3703" y="2370"/>
                </a:lnTo>
                <a:cubicBezTo>
                  <a:pt x="3477" y="2429"/>
                  <a:pt x="3251" y="2465"/>
                  <a:pt x="3037" y="2501"/>
                </a:cubicBezTo>
                <a:cubicBezTo>
                  <a:pt x="2929" y="2227"/>
                  <a:pt x="2679" y="2036"/>
                  <a:pt x="2382" y="2036"/>
                </a:cubicBezTo>
                <a:cubicBezTo>
                  <a:pt x="1989" y="2036"/>
                  <a:pt x="1679" y="2346"/>
                  <a:pt x="1679" y="2739"/>
                </a:cubicBezTo>
                <a:cubicBezTo>
                  <a:pt x="1679" y="2941"/>
                  <a:pt x="1763" y="3132"/>
                  <a:pt x="1917" y="3275"/>
                </a:cubicBezTo>
                <a:lnTo>
                  <a:pt x="608" y="6025"/>
                </a:lnTo>
                <a:lnTo>
                  <a:pt x="501" y="6025"/>
                </a:lnTo>
                <a:cubicBezTo>
                  <a:pt x="215" y="6025"/>
                  <a:pt x="1" y="6251"/>
                  <a:pt x="1" y="6525"/>
                </a:cubicBezTo>
                <a:lnTo>
                  <a:pt x="1" y="6644"/>
                </a:lnTo>
                <a:cubicBezTo>
                  <a:pt x="1" y="6930"/>
                  <a:pt x="215" y="7156"/>
                  <a:pt x="501" y="7156"/>
                </a:cubicBezTo>
                <a:cubicBezTo>
                  <a:pt x="691" y="7989"/>
                  <a:pt x="1441" y="8585"/>
                  <a:pt x="2298" y="8585"/>
                </a:cubicBezTo>
                <a:cubicBezTo>
                  <a:pt x="3168" y="8585"/>
                  <a:pt x="3906" y="7978"/>
                  <a:pt x="4108" y="7156"/>
                </a:cubicBezTo>
                <a:lnTo>
                  <a:pt x="4251" y="7156"/>
                </a:lnTo>
                <a:cubicBezTo>
                  <a:pt x="4537" y="7156"/>
                  <a:pt x="4763" y="6930"/>
                  <a:pt x="4763" y="6644"/>
                </a:cubicBezTo>
                <a:lnTo>
                  <a:pt x="4763" y="6525"/>
                </a:lnTo>
                <a:cubicBezTo>
                  <a:pt x="4763" y="6251"/>
                  <a:pt x="4537" y="6025"/>
                  <a:pt x="4251" y="6025"/>
                </a:cubicBezTo>
                <a:lnTo>
                  <a:pt x="4144" y="6025"/>
                </a:lnTo>
                <a:lnTo>
                  <a:pt x="2834" y="3275"/>
                </a:lnTo>
                <a:cubicBezTo>
                  <a:pt x="2953" y="3167"/>
                  <a:pt x="3037" y="3036"/>
                  <a:pt x="3060" y="2870"/>
                </a:cubicBezTo>
                <a:cubicBezTo>
                  <a:pt x="3310" y="2846"/>
                  <a:pt x="3549" y="2798"/>
                  <a:pt x="3787" y="2727"/>
                </a:cubicBezTo>
                <a:lnTo>
                  <a:pt x="5656" y="2215"/>
                </a:lnTo>
                <a:cubicBezTo>
                  <a:pt x="5716" y="2346"/>
                  <a:pt x="5811" y="2453"/>
                  <a:pt x="5918" y="2548"/>
                </a:cubicBezTo>
                <a:lnTo>
                  <a:pt x="5918" y="10002"/>
                </a:lnTo>
                <a:lnTo>
                  <a:pt x="5037" y="10002"/>
                </a:lnTo>
                <a:cubicBezTo>
                  <a:pt x="4763" y="10002"/>
                  <a:pt x="4537" y="10228"/>
                  <a:pt x="4537" y="10502"/>
                </a:cubicBezTo>
                <a:lnTo>
                  <a:pt x="4537" y="10776"/>
                </a:lnTo>
                <a:cubicBezTo>
                  <a:pt x="4299" y="10823"/>
                  <a:pt x="4120" y="11026"/>
                  <a:pt x="4120" y="11276"/>
                </a:cubicBezTo>
                <a:lnTo>
                  <a:pt x="4120" y="11395"/>
                </a:lnTo>
                <a:cubicBezTo>
                  <a:pt x="4120" y="11680"/>
                  <a:pt x="4346" y="11907"/>
                  <a:pt x="4620" y="11907"/>
                </a:cubicBezTo>
                <a:lnTo>
                  <a:pt x="6049" y="11907"/>
                </a:lnTo>
                <a:cubicBezTo>
                  <a:pt x="6156" y="11907"/>
                  <a:pt x="6251" y="11811"/>
                  <a:pt x="6251" y="11704"/>
                </a:cubicBezTo>
                <a:cubicBezTo>
                  <a:pt x="6251" y="11609"/>
                  <a:pt x="6156" y="11514"/>
                  <a:pt x="6049" y="11514"/>
                </a:cubicBezTo>
                <a:lnTo>
                  <a:pt x="4620" y="11514"/>
                </a:lnTo>
                <a:cubicBezTo>
                  <a:pt x="4549" y="11514"/>
                  <a:pt x="4489" y="11454"/>
                  <a:pt x="4489" y="11383"/>
                </a:cubicBezTo>
                <a:lnTo>
                  <a:pt x="4489" y="11264"/>
                </a:lnTo>
                <a:cubicBezTo>
                  <a:pt x="4489" y="11192"/>
                  <a:pt x="4549" y="11133"/>
                  <a:pt x="4620" y="11133"/>
                </a:cubicBezTo>
                <a:lnTo>
                  <a:pt x="8371" y="11133"/>
                </a:lnTo>
                <a:cubicBezTo>
                  <a:pt x="8454" y="11133"/>
                  <a:pt x="8513" y="11192"/>
                  <a:pt x="8513" y="11264"/>
                </a:cubicBezTo>
                <a:lnTo>
                  <a:pt x="8513" y="11383"/>
                </a:lnTo>
                <a:cubicBezTo>
                  <a:pt x="8513" y="11454"/>
                  <a:pt x="8454" y="11514"/>
                  <a:pt x="8371" y="11514"/>
                </a:cubicBezTo>
                <a:lnTo>
                  <a:pt x="6930" y="11514"/>
                </a:lnTo>
                <a:cubicBezTo>
                  <a:pt x="6823" y="11514"/>
                  <a:pt x="6739" y="11609"/>
                  <a:pt x="6739" y="11704"/>
                </a:cubicBezTo>
                <a:cubicBezTo>
                  <a:pt x="6739" y="11811"/>
                  <a:pt x="6823" y="11907"/>
                  <a:pt x="6930" y="11907"/>
                </a:cubicBezTo>
                <a:lnTo>
                  <a:pt x="8371" y="11907"/>
                </a:lnTo>
                <a:cubicBezTo>
                  <a:pt x="8656" y="11907"/>
                  <a:pt x="8883" y="11680"/>
                  <a:pt x="8883" y="11395"/>
                </a:cubicBezTo>
                <a:lnTo>
                  <a:pt x="8883" y="11276"/>
                </a:lnTo>
                <a:cubicBezTo>
                  <a:pt x="8883" y="11026"/>
                  <a:pt x="8692" y="10799"/>
                  <a:pt x="8454" y="10776"/>
                </a:cubicBezTo>
                <a:lnTo>
                  <a:pt x="8454" y="10502"/>
                </a:lnTo>
                <a:cubicBezTo>
                  <a:pt x="8454" y="10228"/>
                  <a:pt x="8228" y="10002"/>
                  <a:pt x="7942" y="10002"/>
                </a:cubicBezTo>
                <a:lnTo>
                  <a:pt x="7061" y="10002"/>
                </a:lnTo>
                <a:lnTo>
                  <a:pt x="7061" y="7049"/>
                </a:lnTo>
                <a:cubicBezTo>
                  <a:pt x="7061" y="6954"/>
                  <a:pt x="6978" y="6858"/>
                  <a:pt x="6870" y="6858"/>
                </a:cubicBezTo>
                <a:cubicBezTo>
                  <a:pt x="6763" y="6858"/>
                  <a:pt x="6680" y="6954"/>
                  <a:pt x="6680" y="7049"/>
                </a:cubicBezTo>
                <a:lnTo>
                  <a:pt x="6680" y="10002"/>
                </a:lnTo>
                <a:lnTo>
                  <a:pt x="6311" y="10002"/>
                </a:lnTo>
                <a:lnTo>
                  <a:pt x="6311" y="2727"/>
                </a:lnTo>
                <a:cubicBezTo>
                  <a:pt x="6370" y="2739"/>
                  <a:pt x="6430" y="2745"/>
                  <a:pt x="6491" y="2745"/>
                </a:cubicBezTo>
                <a:cubicBezTo>
                  <a:pt x="6552" y="2745"/>
                  <a:pt x="6614" y="2739"/>
                  <a:pt x="6680" y="2727"/>
                </a:cubicBezTo>
                <a:lnTo>
                  <a:pt x="6680" y="6156"/>
                </a:lnTo>
                <a:cubicBezTo>
                  <a:pt x="6680" y="6263"/>
                  <a:pt x="6763" y="6358"/>
                  <a:pt x="6870" y="6358"/>
                </a:cubicBezTo>
                <a:cubicBezTo>
                  <a:pt x="6978" y="6358"/>
                  <a:pt x="7061" y="6263"/>
                  <a:pt x="7061" y="6156"/>
                </a:cubicBezTo>
                <a:lnTo>
                  <a:pt x="7061" y="2548"/>
                </a:lnTo>
                <a:cubicBezTo>
                  <a:pt x="7180" y="2453"/>
                  <a:pt x="7275" y="2346"/>
                  <a:pt x="7335" y="2215"/>
                </a:cubicBezTo>
                <a:lnTo>
                  <a:pt x="9228" y="2739"/>
                </a:lnTo>
                <a:cubicBezTo>
                  <a:pt x="9466" y="2798"/>
                  <a:pt x="9716" y="2858"/>
                  <a:pt x="9954" y="2882"/>
                </a:cubicBezTo>
                <a:cubicBezTo>
                  <a:pt x="9978" y="3048"/>
                  <a:pt x="10073" y="3179"/>
                  <a:pt x="10180" y="3287"/>
                </a:cubicBezTo>
                <a:lnTo>
                  <a:pt x="8871" y="6037"/>
                </a:lnTo>
                <a:lnTo>
                  <a:pt x="8764" y="6037"/>
                </a:lnTo>
                <a:cubicBezTo>
                  <a:pt x="8478" y="6037"/>
                  <a:pt x="8252" y="6263"/>
                  <a:pt x="8252" y="6549"/>
                </a:cubicBezTo>
                <a:lnTo>
                  <a:pt x="8252" y="6668"/>
                </a:lnTo>
                <a:cubicBezTo>
                  <a:pt x="8252" y="6954"/>
                  <a:pt x="8478" y="7168"/>
                  <a:pt x="8764" y="7168"/>
                </a:cubicBezTo>
                <a:lnTo>
                  <a:pt x="8906" y="7168"/>
                </a:lnTo>
                <a:cubicBezTo>
                  <a:pt x="9109" y="8001"/>
                  <a:pt x="9847" y="8597"/>
                  <a:pt x="10716" y="8597"/>
                </a:cubicBezTo>
                <a:cubicBezTo>
                  <a:pt x="11573" y="8597"/>
                  <a:pt x="12323" y="7989"/>
                  <a:pt x="12514" y="7168"/>
                </a:cubicBezTo>
                <a:cubicBezTo>
                  <a:pt x="12800" y="7168"/>
                  <a:pt x="13014" y="6954"/>
                  <a:pt x="13014" y="6668"/>
                </a:cubicBezTo>
                <a:lnTo>
                  <a:pt x="13014" y="6549"/>
                </a:lnTo>
                <a:cubicBezTo>
                  <a:pt x="13038" y="6263"/>
                  <a:pt x="12812" y="6025"/>
                  <a:pt x="12526" y="6025"/>
                </a:cubicBezTo>
                <a:lnTo>
                  <a:pt x="12419" y="6025"/>
                </a:lnTo>
                <a:lnTo>
                  <a:pt x="11109" y="3275"/>
                </a:lnTo>
                <a:cubicBezTo>
                  <a:pt x="11264" y="3144"/>
                  <a:pt x="11347" y="2965"/>
                  <a:pt x="11347" y="2739"/>
                </a:cubicBezTo>
                <a:cubicBezTo>
                  <a:pt x="11347" y="2346"/>
                  <a:pt x="11038" y="2036"/>
                  <a:pt x="10657" y="2036"/>
                </a:cubicBezTo>
                <a:cubicBezTo>
                  <a:pt x="10359" y="2036"/>
                  <a:pt x="10097" y="2227"/>
                  <a:pt x="10002" y="2501"/>
                </a:cubicBezTo>
                <a:cubicBezTo>
                  <a:pt x="9776" y="2465"/>
                  <a:pt x="9549" y="2429"/>
                  <a:pt x="9323" y="2370"/>
                </a:cubicBezTo>
                <a:lnTo>
                  <a:pt x="7442" y="1846"/>
                </a:lnTo>
                <a:cubicBezTo>
                  <a:pt x="7454" y="1536"/>
                  <a:pt x="7323" y="1239"/>
                  <a:pt x="7061" y="1060"/>
                </a:cubicBezTo>
                <a:lnTo>
                  <a:pt x="7061" y="441"/>
                </a:lnTo>
                <a:cubicBezTo>
                  <a:pt x="7061" y="191"/>
                  <a:pt x="6859" y="0"/>
                  <a:pt x="66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41" name="Google Shape;1841;p42"/>
          <p:cNvGrpSpPr/>
          <p:nvPr/>
        </p:nvGrpSpPr>
        <p:grpSpPr>
          <a:xfrm>
            <a:off x="6046974" y="2022712"/>
            <a:ext cx="459117" cy="427736"/>
            <a:chOff x="2185128" y="2427549"/>
            <a:chExt cx="382757" cy="356595"/>
          </a:xfrm>
        </p:grpSpPr>
        <p:sp>
          <p:nvSpPr>
            <p:cNvPr id="1842" name="Google Shape;1842;p42"/>
            <p:cNvSpPr/>
            <p:nvPr/>
          </p:nvSpPr>
          <p:spPr>
            <a:xfrm>
              <a:off x="2313584" y="2612467"/>
              <a:ext cx="119417" cy="103853"/>
            </a:xfrm>
            <a:custGeom>
              <a:rect b="b" l="l" r="r" t="t"/>
              <a:pathLst>
                <a:path extrusionOk="0" h="3263" w="3752">
                  <a:moveTo>
                    <a:pt x="1882" y="0"/>
                  </a:moveTo>
                  <a:cubicBezTo>
                    <a:pt x="1775" y="0"/>
                    <a:pt x="1692" y="96"/>
                    <a:pt x="1692" y="203"/>
                  </a:cubicBezTo>
                  <a:lnTo>
                    <a:pt x="1692" y="2013"/>
                  </a:lnTo>
                  <a:lnTo>
                    <a:pt x="120" y="2917"/>
                  </a:lnTo>
                  <a:cubicBezTo>
                    <a:pt x="37" y="2977"/>
                    <a:pt x="1" y="3084"/>
                    <a:pt x="48" y="3179"/>
                  </a:cubicBezTo>
                  <a:cubicBezTo>
                    <a:pt x="84" y="3239"/>
                    <a:pt x="156" y="3263"/>
                    <a:pt x="215" y="3263"/>
                  </a:cubicBezTo>
                  <a:cubicBezTo>
                    <a:pt x="239" y="3263"/>
                    <a:pt x="275" y="3251"/>
                    <a:pt x="298" y="3239"/>
                  </a:cubicBezTo>
                  <a:lnTo>
                    <a:pt x="1870" y="2322"/>
                  </a:lnTo>
                  <a:lnTo>
                    <a:pt x="3430" y="3239"/>
                  </a:lnTo>
                  <a:cubicBezTo>
                    <a:pt x="3454" y="3251"/>
                    <a:pt x="3489" y="3263"/>
                    <a:pt x="3513" y="3263"/>
                  </a:cubicBezTo>
                  <a:cubicBezTo>
                    <a:pt x="3573" y="3263"/>
                    <a:pt x="3656" y="3239"/>
                    <a:pt x="3680" y="3179"/>
                  </a:cubicBezTo>
                  <a:cubicBezTo>
                    <a:pt x="3751" y="3072"/>
                    <a:pt x="3727" y="2965"/>
                    <a:pt x="3632" y="2906"/>
                  </a:cubicBezTo>
                  <a:lnTo>
                    <a:pt x="2073" y="2001"/>
                  </a:lnTo>
                  <a:lnTo>
                    <a:pt x="2073" y="203"/>
                  </a:lnTo>
                  <a:cubicBezTo>
                    <a:pt x="2073" y="96"/>
                    <a:pt x="1989" y="0"/>
                    <a:pt x="1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42"/>
            <p:cNvSpPr/>
            <p:nvPr/>
          </p:nvSpPr>
          <p:spPr>
            <a:xfrm>
              <a:off x="2311706" y="2427549"/>
              <a:ext cx="129633" cy="171327"/>
            </a:xfrm>
            <a:custGeom>
              <a:rect b="b" l="l" r="r" t="t"/>
              <a:pathLst>
                <a:path extrusionOk="0" h="5383" w="4073">
                  <a:moveTo>
                    <a:pt x="2084" y="369"/>
                  </a:moveTo>
                  <a:cubicBezTo>
                    <a:pt x="2584" y="369"/>
                    <a:pt x="2977" y="774"/>
                    <a:pt x="2977" y="1262"/>
                  </a:cubicBezTo>
                  <a:lnTo>
                    <a:pt x="2977" y="1381"/>
                  </a:lnTo>
                  <a:lnTo>
                    <a:pt x="2965" y="1381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3"/>
                    <a:pt x="2548" y="834"/>
                    <a:pt x="2477" y="810"/>
                  </a:cubicBezTo>
                  <a:cubicBezTo>
                    <a:pt x="2468" y="808"/>
                    <a:pt x="2458" y="807"/>
                    <a:pt x="2449" y="807"/>
                  </a:cubicBezTo>
                  <a:cubicBezTo>
                    <a:pt x="2385" y="807"/>
                    <a:pt x="2317" y="841"/>
                    <a:pt x="2286" y="893"/>
                  </a:cubicBezTo>
                  <a:cubicBezTo>
                    <a:pt x="1941" y="1369"/>
                    <a:pt x="1179" y="1369"/>
                    <a:pt x="1167" y="1369"/>
                  </a:cubicBezTo>
                  <a:cubicBezTo>
                    <a:pt x="1155" y="1369"/>
                    <a:pt x="1119" y="1369"/>
                    <a:pt x="1108" y="1381"/>
                  </a:cubicBezTo>
                  <a:lnTo>
                    <a:pt x="1108" y="1262"/>
                  </a:lnTo>
                  <a:cubicBezTo>
                    <a:pt x="1108" y="774"/>
                    <a:pt x="1512" y="369"/>
                    <a:pt x="2001" y="369"/>
                  </a:cubicBezTo>
                  <a:close/>
                  <a:moveTo>
                    <a:pt x="3132" y="1905"/>
                  </a:moveTo>
                  <a:cubicBezTo>
                    <a:pt x="3155" y="1929"/>
                    <a:pt x="3179" y="1953"/>
                    <a:pt x="3179" y="2000"/>
                  </a:cubicBezTo>
                  <a:cubicBezTo>
                    <a:pt x="3179" y="2048"/>
                    <a:pt x="3144" y="2096"/>
                    <a:pt x="3120" y="2119"/>
                  </a:cubicBezTo>
                  <a:lnTo>
                    <a:pt x="3120" y="1905"/>
                  </a:lnTo>
                  <a:close/>
                  <a:moveTo>
                    <a:pt x="977" y="1881"/>
                  </a:moveTo>
                  <a:lnTo>
                    <a:pt x="977" y="2143"/>
                  </a:lnTo>
                  <a:cubicBezTo>
                    <a:pt x="929" y="2108"/>
                    <a:pt x="893" y="2060"/>
                    <a:pt x="893" y="2000"/>
                  </a:cubicBezTo>
                  <a:cubicBezTo>
                    <a:pt x="893" y="1965"/>
                    <a:pt x="917" y="1929"/>
                    <a:pt x="941" y="1905"/>
                  </a:cubicBezTo>
                  <a:cubicBezTo>
                    <a:pt x="953" y="1905"/>
                    <a:pt x="953" y="1905"/>
                    <a:pt x="977" y="1881"/>
                  </a:cubicBezTo>
                  <a:close/>
                  <a:moveTo>
                    <a:pt x="2358" y="1346"/>
                  </a:moveTo>
                  <a:cubicBezTo>
                    <a:pt x="2429" y="1477"/>
                    <a:pt x="2548" y="1619"/>
                    <a:pt x="2715" y="1691"/>
                  </a:cubicBezTo>
                  <a:lnTo>
                    <a:pt x="2715" y="2227"/>
                  </a:lnTo>
                  <a:cubicBezTo>
                    <a:pt x="2739" y="2572"/>
                    <a:pt x="2465" y="2834"/>
                    <a:pt x="2132" y="2834"/>
                  </a:cubicBezTo>
                  <a:lnTo>
                    <a:pt x="1953" y="2834"/>
                  </a:lnTo>
                  <a:cubicBezTo>
                    <a:pt x="1631" y="2834"/>
                    <a:pt x="1346" y="2572"/>
                    <a:pt x="1346" y="2227"/>
                  </a:cubicBezTo>
                  <a:lnTo>
                    <a:pt x="1346" y="1738"/>
                  </a:lnTo>
                  <a:cubicBezTo>
                    <a:pt x="1596" y="1703"/>
                    <a:pt x="2024" y="1619"/>
                    <a:pt x="2358" y="1346"/>
                  </a:cubicBezTo>
                  <a:close/>
                  <a:moveTo>
                    <a:pt x="2262" y="3215"/>
                  </a:moveTo>
                  <a:lnTo>
                    <a:pt x="2262" y="3310"/>
                  </a:lnTo>
                  <a:lnTo>
                    <a:pt x="2251" y="3310"/>
                  </a:lnTo>
                  <a:lnTo>
                    <a:pt x="2048" y="3536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2001" y="0"/>
                  </a:moveTo>
                  <a:cubicBezTo>
                    <a:pt x="1298" y="0"/>
                    <a:pt x="727" y="560"/>
                    <a:pt x="727" y="1262"/>
                  </a:cubicBezTo>
                  <a:lnTo>
                    <a:pt x="727" y="1584"/>
                  </a:lnTo>
                  <a:cubicBezTo>
                    <a:pt x="608" y="1691"/>
                    <a:pt x="536" y="1846"/>
                    <a:pt x="536" y="2000"/>
                  </a:cubicBezTo>
                  <a:cubicBezTo>
                    <a:pt x="536" y="2286"/>
                    <a:pt x="762" y="2524"/>
                    <a:pt x="1024" y="2536"/>
                  </a:cubicBezTo>
                  <a:cubicBezTo>
                    <a:pt x="1108" y="2762"/>
                    <a:pt x="1262" y="2953"/>
                    <a:pt x="1465" y="3072"/>
                  </a:cubicBezTo>
                  <a:lnTo>
                    <a:pt x="1465" y="3179"/>
                  </a:lnTo>
                  <a:lnTo>
                    <a:pt x="691" y="3477"/>
                  </a:lnTo>
                  <a:cubicBezTo>
                    <a:pt x="608" y="3512"/>
                    <a:pt x="0" y="3751"/>
                    <a:pt x="0" y="4525"/>
                  </a:cubicBezTo>
                  <a:lnTo>
                    <a:pt x="0" y="5191"/>
                  </a:lnTo>
                  <a:cubicBezTo>
                    <a:pt x="0" y="5298"/>
                    <a:pt x="96" y="5382"/>
                    <a:pt x="191" y="5382"/>
                  </a:cubicBezTo>
                  <a:lnTo>
                    <a:pt x="667" y="5382"/>
                  </a:lnTo>
                  <a:cubicBezTo>
                    <a:pt x="774" y="5382"/>
                    <a:pt x="869" y="5298"/>
                    <a:pt x="869" y="5191"/>
                  </a:cubicBezTo>
                  <a:cubicBezTo>
                    <a:pt x="869" y="5084"/>
                    <a:pt x="774" y="5001"/>
                    <a:pt x="667" y="5001"/>
                  </a:cubicBezTo>
                  <a:lnTo>
                    <a:pt x="369" y="5001"/>
                  </a:lnTo>
                  <a:lnTo>
                    <a:pt x="369" y="4501"/>
                  </a:lnTo>
                  <a:cubicBezTo>
                    <a:pt x="369" y="3989"/>
                    <a:pt x="786" y="3834"/>
                    <a:pt x="810" y="3822"/>
                  </a:cubicBezTo>
                  <a:lnTo>
                    <a:pt x="822" y="3822"/>
                  </a:lnTo>
                  <a:lnTo>
                    <a:pt x="1536" y="3536"/>
                  </a:lnTo>
                  <a:lnTo>
                    <a:pt x="1905" y="3905"/>
                  </a:lnTo>
                  <a:cubicBezTo>
                    <a:pt x="1941" y="3941"/>
                    <a:pt x="2001" y="3965"/>
                    <a:pt x="2036" y="3965"/>
                  </a:cubicBezTo>
                  <a:cubicBezTo>
                    <a:pt x="2084" y="3965"/>
                    <a:pt x="2143" y="3953"/>
                    <a:pt x="2179" y="3905"/>
                  </a:cubicBezTo>
                  <a:lnTo>
                    <a:pt x="2536" y="3536"/>
                  </a:lnTo>
                  <a:lnTo>
                    <a:pt x="3251" y="3822"/>
                  </a:lnTo>
                  <a:lnTo>
                    <a:pt x="3263" y="3822"/>
                  </a:lnTo>
                  <a:cubicBezTo>
                    <a:pt x="3275" y="3822"/>
                    <a:pt x="3691" y="3989"/>
                    <a:pt x="3691" y="4501"/>
                  </a:cubicBezTo>
                  <a:lnTo>
                    <a:pt x="3691" y="5001"/>
                  </a:lnTo>
                  <a:lnTo>
                    <a:pt x="1310" y="5001"/>
                  </a:lnTo>
                  <a:cubicBezTo>
                    <a:pt x="1203" y="5001"/>
                    <a:pt x="1119" y="5084"/>
                    <a:pt x="1119" y="5191"/>
                  </a:cubicBezTo>
                  <a:cubicBezTo>
                    <a:pt x="1119" y="5298"/>
                    <a:pt x="1203" y="5382"/>
                    <a:pt x="1310" y="5382"/>
                  </a:cubicBezTo>
                  <a:lnTo>
                    <a:pt x="3882" y="5382"/>
                  </a:lnTo>
                  <a:cubicBezTo>
                    <a:pt x="3888" y="5383"/>
                    <a:pt x="3894" y="5383"/>
                    <a:pt x="3900" y="5383"/>
                  </a:cubicBezTo>
                  <a:cubicBezTo>
                    <a:pt x="3989" y="5383"/>
                    <a:pt x="4072" y="5303"/>
                    <a:pt x="4072" y="5203"/>
                  </a:cubicBezTo>
                  <a:lnTo>
                    <a:pt x="4072" y="4536"/>
                  </a:lnTo>
                  <a:cubicBezTo>
                    <a:pt x="4072" y="3763"/>
                    <a:pt x="3477" y="3524"/>
                    <a:pt x="3382" y="3489"/>
                  </a:cubicBezTo>
                  <a:lnTo>
                    <a:pt x="2620" y="3191"/>
                  </a:lnTo>
                  <a:lnTo>
                    <a:pt x="2620" y="3096"/>
                  </a:lnTo>
                  <a:cubicBezTo>
                    <a:pt x="2834" y="2977"/>
                    <a:pt x="2977" y="2774"/>
                    <a:pt x="3048" y="2536"/>
                  </a:cubicBezTo>
                  <a:cubicBezTo>
                    <a:pt x="3322" y="2524"/>
                    <a:pt x="3548" y="2286"/>
                    <a:pt x="3548" y="2000"/>
                  </a:cubicBezTo>
                  <a:cubicBezTo>
                    <a:pt x="3548" y="1846"/>
                    <a:pt x="3465" y="1691"/>
                    <a:pt x="3346" y="1584"/>
                  </a:cubicBezTo>
                  <a:lnTo>
                    <a:pt x="3346" y="1262"/>
                  </a:lnTo>
                  <a:cubicBezTo>
                    <a:pt x="3346" y="560"/>
                    <a:pt x="2786" y="0"/>
                    <a:pt x="20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42"/>
            <p:cNvSpPr/>
            <p:nvPr/>
          </p:nvSpPr>
          <p:spPr>
            <a:xfrm>
              <a:off x="2438252" y="2611703"/>
              <a:ext cx="129633" cy="172441"/>
            </a:xfrm>
            <a:custGeom>
              <a:rect b="b" l="l" r="r" t="t"/>
              <a:pathLst>
                <a:path extrusionOk="0" h="5418" w="4073">
                  <a:moveTo>
                    <a:pt x="2085" y="370"/>
                  </a:moveTo>
                  <a:cubicBezTo>
                    <a:pt x="2573" y="370"/>
                    <a:pt x="2978" y="774"/>
                    <a:pt x="2978" y="1263"/>
                  </a:cubicBezTo>
                  <a:lnTo>
                    <a:pt x="2978" y="1382"/>
                  </a:lnTo>
                  <a:lnTo>
                    <a:pt x="2966" y="1382"/>
                  </a:lnTo>
                  <a:cubicBezTo>
                    <a:pt x="2692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66" y="822"/>
                  </a:cubicBezTo>
                  <a:cubicBezTo>
                    <a:pt x="2450" y="817"/>
                    <a:pt x="2435" y="815"/>
                    <a:pt x="2420" y="815"/>
                  </a:cubicBezTo>
                  <a:cubicBezTo>
                    <a:pt x="2365" y="815"/>
                    <a:pt x="2313" y="847"/>
                    <a:pt x="2275" y="894"/>
                  </a:cubicBezTo>
                  <a:cubicBezTo>
                    <a:pt x="1942" y="1370"/>
                    <a:pt x="1180" y="1382"/>
                    <a:pt x="1168" y="1382"/>
                  </a:cubicBezTo>
                  <a:lnTo>
                    <a:pt x="1096" y="1382"/>
                  </a:lnTo>
                  <a:lnTo>
                    <a:pt x="1096" y="1263"/>
                  </a:lnTo>
                  <a:cubicBezTo>
                    <a:pt x="1096" y="774"/>
                    <a:pt x="1501" y="370"/>
                    <a:pt x="1989" y="370"/>
                  </a:cubicBezTo>
                  <a:close/>
                  <a:moveTo>
                    <a:pt x="3132" y="1906"/>
                  </a:moveTo>
                  <a:cubicBezTo>
                    <a:pt x="3156" y="1929"/>
                    <a:pt x="3168" y="1965"/>
                    <a:pt x="3168" y="2013"/>
                  </a:cubicBezTo>
                  <a:cubicBezTo>
                    <a:pt x="3168" y="2048"/>
                    <a:pt x="3144" y="2096"/>
                    <a:pt x="3109" y="2132"/>
                  </a:cubicBezTo>
                  <a:lnTo>
                    <a:pt x="3109" y="1906"/>
                  </a:lnTo>
                  <a:close/>
                  <a:moveTo>
                    <a:pt x="965" y="1894"/>
                  </a:moveTo>
                  <a:lnTo>
                    <a:pt x="965" y="2144"/>
                  </a:lnTo>
                  <a:cubicBezTo>
                    <a:pt x="930" y="2108"/>
                    <a:pt x="894" y="2072"/>
                    <a:pt x="894" y="2013"/>
                  </a:cubicBezTo>
                  <a:cubicBezTo>
                    <a:pt x="894" y="1965"/>
                    <a:pt x="906" y="1929"/>
                    <a:pt x="942" y="1906"/>
                  </a:cubicBezTo>
                  <a:cubicBezTo>
                    <a:pt x="953" y="1906"/>
                    <a:pt x="953" y="1906"/>
                    <a:pt x="965" y="1894"/>
                  </a:cubicBezTo>
                  <a:close/>
                  <a:moveTo>
                    <a:pt x="2347" y="1358"/>
                  </a:moveTo>
                  <a:cubicBezTo>
                    <a:pt x="2430" y="1489"/>
                    <a:pt x="2549" y="1620"/>
                    <a:pt x="2704" y="1691"/>
                  </a:cubicBezTo>
                  <a:lnTo>
                    <a:pt x="2704" y="2227"/>
                  </a:lnTo>
                  <a:cubicBezTo>
                    <a:pt x="2739" y="2572"/>
                    <a:pt x="2454" y="2846"/>
                    <a:pt x="2132" y="2846"/>
                  </a:cubicBezTo>
                  <a:lnTo>
                    <a:pt x="1954" y="2846"/>
                  </a:lnTo>
                  <a:cubicBezTo>
                    <a:pt x="1620" y="2846"/>
                    <a:pt x="1334" y="2572"/>
                    <a:pt x="1334" y="2227"/>
                  </a:cubicBezTo>
                  <a:lnTo>
                    <a:pt x="1334" y="1739"/>
                  </a:lnTo>
                  <a:cubicBezTo>
                    <a:pt x="1596" y="1715"/>
                    <a:pt x="2025" y="1620"/>
                    <a:pt x="2347" y="1358"/>
                  </a:cubicBezTo>
                  <a:close/>
                  <a:moveTo>
                    <a:pt x="2263" y="3215"/>
                  </a:moveTo>
                  <a:lnTo>
                    <a:pt x="2251" y="3322"/>
                  </a:lnTo>
                  <a:lnTo>
                    <a:pt x="2037" y="3537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1989" y="1"/>
                  </a:moveTo>
                  <a:cubicBezTo>
                    <a:pt x="1299" y="1"/>
                    <a:pt x="727" y="560"/>
                    <a:pt x="727" y="1263"/>
                  </a:cubicBezTo>
                  <a:lnTo>
                    <a:pt x="727" y="1596"/>
                  </a:lnTo>
                  <a:cubicBezTo>
                    <a:pt x="608" y="1691"/>
                    <a:pt x="537" y="1846"/>
                    <a:pt x="537" y="2013"/>
                  </a:cubicBezTo>
                  <a:cubicBezTo>
                    <a:pt x="537" y="2287"/>
                    <a:pt x="763" y="2525"/>
                    <a:pt x="1025" y="2549"/>
                  </a:cubicBezTo>
                  <a:cubicBezTo>
                    <a:pt x="1096" y="2763"/>
                    <a:pt x="1263" y="2965"/>
                    <a:pt x="1454" y="3084"/>
                  </a:cubicBezTo>
                  <a:lnTo>
                    <a:pt x="1454" y="3180"/>
                  </a:lnTo>
                  <a:lnTo>
                    <a:pt x="680" y="3477"/>
                  </a:lnTo>
                  <a:cubicBezTo>
                    <a:pt x="608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84" y="5382"/>
                    <a:pt x="191" y="5382"/>
                  </a:cubicBezTo>
                  <a:lnTo>
                    <a:pt x="668" y="5382"/>
                  </a:lnTo>
                  <a:cubicBezTo>
                    <a:pt x="775" y="5382"/>
                    <a:pt x="858" y="5299"/>
                    <a:pt x="858" y="5192"/>
                  </a:cubicBezTo>
                  <a:cubicBezTo>
                    <a:pt x="858" y="5085"/>
                    <a:pt x="775" y="5001"/>
                    <a:pt x="668" y="5001"/>
                  </a:cubicBezTo>
                  <a:lnTo>
                    <a:pt x="370" y="5001"/>
                  </a:lnTo>
                  <a:lnTo>
                    <a:pt x="370" y="4537"/>
                  </a:lnTo>
                  <a:cubicBezTo>
                    <a:pt x="370" y="4013"/>
                    <a:pt x="787" y="3870"/>
                    <a:pt x="799" y="3858"/>
                  </a:cubicBezTo>
                  <a:lnTo>
                    <a:pt x="823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30" y="3977"/>
                    <a:pt x="1989" y="4001"/>
                    <a:pt x="2037" y="4001"/>
                  </a:cubicBezTo>
                  <a:cubicBezTo>
                    <a:pt x="2085" y="4001"/>
                    <a:pt x="2144" y="3989"/>
                    <a:pt x="2168" y="3942"/>
                  </a:cubicBezTo>
                  <a:lnTo>
                    <a:pt x="2525" y="3572"/>
                  </a:lnTo>
                  <a:lnTo>
                    <a:pt x="3239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1" y="5025"/>
                  </a:lnTo>
                  <a:cubicBezTo>
                    <a:pt x="1204" y="5025"/>
                    <a:pt x="1120" y="5120"/>
                    <a:pt x="1120" y="5215"/>
                  </a:cubicBezTo>
                  <a:cubicBezTo>
                    <a:pt x="1120" y="5323"/>
                    <a:pt x="1204" y="5418"/>
                    <a:pt x="1311" y="5418"/>
                  </a:cubicBezTo>
                  <a:lnTo>
                    <a:pt x="3882" y="5418"/>
                  </a:lnTo>
                  <a:cubicBezTo>
                    <a:pt x="3990" y="5418"/>
                    <a:pt x="4073" y="5323"/>
                    <a:pt x="4073" y="5215"/>
                  </a:cubicBezTo>
                  <a:lnTo>
                    <a:pt x="4073" y="4537"/>
                  </a:lnTo>
                  <a:cubicBezTo>
                    <a:pt x="4061" y="3763"/>
                    <a:pt x="3454" y="3525"/>
                    <a:pt x="3382" y="3501"/>
                  </a:cubicBezTo>
                  <a:lnTo>
                    <a:pt x="2620" y="3203"/>
                  </a:lnTo>
                  <a:lnTo>
                    <a:pt x="2620" y="3096"/>
                  </a:lnTo>
                  <a:cubicBezTo>
                    <a:pt x="2823" y="2977"/>
                    <a:pt x="2978" y="2787"/>
                    <a:pt x="3049" y="2560"/>
                  </a:cubicBezTo>
                  <a:cubicBezTo>
                    <a:pt x="3323" y="2549"/>
                    <a:pt x="3537" y="2310"/>
                    <a:pt x="3537" y="2025"/>
                  </a:cubicBezTo>
                  <a:cubicBezTo>
                    <a:pt x="3537" y="1858"/>
                    <a:pt x="3466" y="1703"/>
                    <a:pt x="3347" y="1608"/>
                  </a:cubicBezTo>
                  <a:lnTo>
                    <a:pt x="3347" y="1263"/>
                  </a:lnTo>
                  <a:cubicBezTo>
                    <a:pt x="3347" y="560"/>
                    <a:pt x="2787" y="1"/>
                    <a:pt x="2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42"/>
            <p:cNvSpPr/>
            <p:nvPr/>
          </p:nvSpPr>
          <p:spPr>
            <a:xfrm>
              <a:off x="2185128" y="2611703"/>
              <a:ext cx="130015" cy="172441"/>
            </a:xfrm>
            <a:custGeom>
              <a:rect b="b" l="l" r="r" t="t"/>
              <a:pathLst>
                <a:path extrusionOk="0" h="5418" w="4085">
                  <a:moveTo>
                    <a:pt x="2084" y="370"/>
                  </a:moveTo>
                  <a:cubicBezTo>
                    <a:pt x="2584" y="370"/>
                    <a:pt x="2977" y="774"/>
                    <a:pt x="2977" y="1263"/>
                  </a:cubicBezTo>
                  <a:lnTo>
                    <a:pt x="2977" y="1382"/>
                  </a:lnTo>
                  <a:lnTo>
                    <a:pt x="2965" y="1382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77" y="822"/>
                  </a:cubicBezTo>
                  <a:cubicBezTo>
                    <a:pt x="2462" y="817"/>
                    <a:pt x="2446" y="815"/>
                    <a:pt x="2430" y="815"/>
                  </a:cubicBezTo>
                  <a:cubicBezTo>
                    <a:pt x="2372" y="815"/>
                    <a:pt x="2315" y="847"/>
                    <a:pt x="2287" y="894"/>
                  </a:cubicBezTo>
                  <a:cubicBezTo>
                    <a:pt x="1941" y="1370"/>
                    <a:pt x="1179" y="1382"/>
                    <a:pt x="1167" y="1382"/>
                  </a:cubicBezTo>
                  <a:lnTo>
                    <a:pt x="1108" y="1382"/>
                  </a:lnTo>
                  <a:lnTo>
                    <a:pt x="1108" y="1263"/>
                  </a:lnTo>
                  <a:cubicBezTo>
                    <a:pt x="1108" y="774"/>
                    <a:pt x="1513" y="370"/>
                    <a:pt x="2001" y="370"/>
                  </a:cubicBezTo>
                  <a:close/>
                  <a:moveTo>
                    <a:pt x="3132" y="1906"/>
                  </a:moveTo>
                  <a:cubicBezTo>
                    <a:pt x="3168" y="1929"/>
                    <a:pt x="3180" y="1965"/>
                    <a:pt x="3180" y="2013"/>
                  </a:cubicBezTo>
                  <a:cubicBezTo>
                    <a:pt x="3180" y="2048"/>
                    <a:pt x="3144" y="2096"/>
                    <a:pt x="3120" y="2132"/>
                  </a:cubicBezTo>
                  <a:lnTo>
                    <a:pt x="3120" y="1906"/>
                  </a:lnTo>
                  <a:close/>
                  <a:moveTo>
                    <a:pt x="977" y="1894"/>
                  </a:moveTo>
                  <a:lnTo>
                    <a:pt x="977" y="2144"/>
                  </a:lnTo>
                  <a:cubicBezTo>
                    <a:pt x="929" y="2108"/>
                    <a:pt x="905" y="2072"/>
                    <a:pt x="905" y="2013"/>
                  </a:cubicBezTo>
                  <a:cubicBezTo>
                    <a:pt x="905" y="1965"/>
                    <a:pt x="917" y="1929"/>
                    <a:pt x="941" y="1906"/>
                  </a:cubicBezTo>
                  <a:cubicBezTo>
                    <a:pt x="965" y="1906"/>
                    <a:pt x="965" y="1906"/>
                    <a:pt x="977" y="1894"/>
                  </a:cubicBezTo>
                  <a:close/>
                  <a:moveTo>
                    <a:pt x="2358" y="1358"/>
                  </a:moveTo>
                  <a:cubicBezTo>
                    <a:pt x="2429" y="1489"/>
                    <a:pt x="2549" y="1620"/>
                    <a:pt x="2715" y="1691"/>
                  </a:cubicBezTo>
                  <a:lnTo>
                    <a:pt x="2715" y="2227"/>
                  </a:lnTo>
                  <a:cubicBezTo>
                    <a:pt x="2727" y="2572"/>
                    <a:pt x="2465" y="2846"/>
                    <a:pt x="2132" y="2846"/>
                  </a:cubicBezTo>
                  <a:lnTo>
                    <a:pt x="1953" y="2846"/>
                  </a:lnTo>
                  <a:cubicBezTo>
                    <a:pt x="1632" y="2846"/>
                    <a:pt x="1346" y="2572"/>
                    <a:pt x="1346" y="2227"/>
                  </a:cubicBezTo>
                  <a:lnTo>
                    <a:pt x="1346" y="1739"/>
                  </a:lnTo>
                  <a:cubicBezTo>
                    <a:pt x="1596" y="1715"/>
                    <a:pt x="2037" y="1620"/>
                    <a:pt x="2358" y="1358"/>
                  </a:cubicBezTo>
                  <a:close/>
                  <a:moveTo>
                    <a:pt x="2275" y="3215"/>
                  </a:moveTo>
                  <a:lnTo>
                    <a:pt x="2251" y="3322"/>
                  </a:lnTo>
                  <a:lnTo>
                    <a:pt x="2048" y="3537"/>
                  </a:lnTo>
                  <a:lnTo>
                    <a:pt x="1858" y="3346"/>
                  </a:lnTo>
                  <a:lnTo>
                    <a:pt x="1858" y="3215"/>
                  </a:lnTo>
                  <a:close/>
                  <a:moveTo>
                    <a:pt x="2001" y="1"/>
                  </a:moveTo>
                  <a:cubicBezTo>
                    <a:pt x="1298" y="1"/>
                    <a:pt x="739" y="560"/>
                    <a:pt x="739" y="1263"/>
                  </a:cubicBezTo>
                  <a:lnTo>
                    <a:pt x="739" y="1596"/>
                  </a:lnTo>
                  <a:cubicBezTo>
                    <a:pt x="620" y="1691"/>
                    <a:pt x="536" y="1846"/>
                    <a:pt x="536" y="2013"/>
                  </a:cubicBezTo>
                  <a:cubicBezTo>
                    <a:pt x="536" y="2287"/>
                    <a:pt x="763" y="2525"/>
                    <a:pt x="1036" y="2549"/>
                  </a:cubicBezTo>
                  <a:cubicBezTo>
                    <a:pt x="1108" y="2763"/>
                    <a:pt x="1275" y="2965"/>
                    <a:pt x="1465" y="3084"/>
                  </a:cubicBezTo>
                  <a:lnTo>
                    <a:pt x="1465" y="3180"/>
                  </a:lnTo>
                  <a:lnTo>
                    <a:pt x="691" y="3477"/>
                  </a:lnTo>
                  <a:cubicBezTo>
                    <a:pt x="620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96" y="5382"/>
                    <a:pt x="203" y="5382"/>
                  </a:cubicBezTo>
                  <a:lnTo>
                    <a:pt x="679" y="5382"/>
                  </a:lnTo>
                  <a:cubicBezTo>
                    <a:pt x="775" y="5382"/>
                    <a:pt x="870" y="5299"/>
                    <a:pt x="870" y="5192"/>
                  </a:cubicBezTo>
                  <a:cubicBezTo>
                    <a:pt x="870" y="5085"/>
                    <a:pt x="775" y="5001"/>
                    <a:pt x="679" y="5001"/>
                  </a:cubicBezTo>
                  <a:lnTo>
                    <a:pt x="382" y="5001"/>
                  </a:lnTo>
                  <a:lnTo>
                    <a:pt x="382" y="4537"/>
                  </a:lnTo>
                  <a:cubicBezTo>
                    <a:pt x="382" y="4013"/>
                    <a:pt x="798" y="3870"/>
                    <a:pt x="810" y="3858"/>
                  </a:cubicBezTo>
                  <a:lnTo>
                    <a:pt x="822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41" y="3977"/>
                    <a:pt x="2001" y="4001"/>
                    <a:pt x="2048" y="4001"/>
                  </a:cubicBezTo>
                  <a:cubicBezTo>
                    <a:pt x="2084" y="4001"/>
                    <a:pt x="2144" y="3989"/>
                    <a:pt x="2179" y="3942"/>
                  </a:cubicBezTo>
                  <a:lnTo>
                    <a:pt x="2537" y="3572"/>
                  </a:lnTo>
                  <a:lnTo>
                    <a:pt x="3251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0" y="5025"/>
                  </a:lnTo>
                  <a:cubicBezTo>
                    <a:pt x="1215" y="5025"/>
                    <a:pt x="1120" y="5120"/>
                    <a:pt x="1120" y="5215"/>
                  </a:cubicBezTo>
                  <a:cubicBezTo>
                    <a:pt x="1120" y="5323"/>
                    <a:pt x="1215" y="5418"/>
                    <a:pt x="1310" y="5418"/>
                  </a:cubicBezTo>
                  <a:lnTo>
                    <a:pt x="3894" y="5418"/>
                  </a:lnTo>
                  <a:cubicBezTo>
                    <a:pt x="3989" y="5418"/>
                    <a:pt x="4084" y="5323"/>
                    <a:pt x="4084" y="5215"/>
                  </a:cubicBezTo>
                  <a:lnTo>
                    <a:pt x="4084" y="4537"/>
                  </a:lnTo>
                  <a:cubicBezTo>
                    <a:pt x="4061" y="3763"/>
                    <a:pt x="3465" y="3525"/>
                    <a:pt x="3382" y="3501"/>
                  </a:cubicBezTo>
                  <a:lnTo>
                    <a:pt x="2632" y="3203"/>
                  </a:lnTo>
                  <a:lnTo>
                    <a:pt x="2632" y="3096"/>
                  </a:lnTo>
                  <a:cubicBezTo>
                    <a:pt x="2834" y="2977"/>
                    <a:pt x="2977" y="2787"/>
                    <a:pt x="3061" y="2560"/>
                  </a:cubicBezTo>
                  <a:cubicBezTo>
                    <a:pt x="3322" y="2549"/>
                    <a:pt x="3549" y="2310"/>
                    <a:pt x="3549" y="2025"/>
                  </a:cubicBezTo>
                  <a:cubicBezTo>
                    <a:pt x="3549" y="1858"/>
                    <a:pt x="3477" y="1703"/>
                    <a:pt x="3358" y="1608"/>
                  </a:cubicBezTo>
                  <a:lnTo>
                    <a:pt x="3358" y="1263"/>
                  </a:lnTo>
                  <a:cubicBezTo>
                    <a:pt x="3358" y="560"/>
                    <a:pt x="2787" y="1"/>
                    <a:pt x="20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46" name="Google Shape;1846;p42"/>
          <p:cNvSpPr txBox="1"/>
          <p:nvPr>
            <p:ph idx="2" type="subTitle"/>
          </p:nvPr>
        </p:nvSpPr>
        <p:spPr>
          <a:xfrm>
            <a:off x="5137262" y="2875650"/>
            <a:ext cx="27474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Coda"/>
                <a:ea typeface="Coda"/>
                <a:cs typeface="Coda"/>
                <a:sym typeface="Coda"/>
              </a:rPr>
              <a:t>Fairness-aware Feature Selection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latin typeface="Coda"/>
              <a:ea typeface="Coda"/>
              <a:cs typeface="Coda"/>
              <a:sym typeface="Cod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43"/>
          <p:cNvSpPr txBox="1"/>
          <p:nvPr>
            <p:ph idx="1" type="subTitle"/>
          </p:nvPr>
        </p:nvSpPr>
        <p:spPr>
          <a:xfrm>
            <a:off x="174900" y="2689450"/>
            <a:ext cx="8794200" cy="16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3200"/>
              <a:t>Two distinct notion</a:t>
            </a:r>
            <a:endParaRPr sz="3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Disparate treatment: decision based on subject’s sensitive attribute information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Disparate impact: outcome hurts/benefits people with certain sensitive attribute values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sp>
        <p:nvSpPr>
          <p:cNvPr id="1852" name="Google Shape;1852;p43"/>
          <p:cNvSpPr txBox="1"/>
          <p:nvPr/>
        </p:nvSpPr>
        <p:spPr>
          <a:xfrm>
            <a:off x="648600" y="773850"/>
            <a:ext cx="7846800" cy="23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2"/>
                </a:solidFill>
                <a:latin typeface="Manrope"/>
                <a:ea typeface="Manrope"/>
                <a:cs typeface="Manrope"/>
                <a:sym typeface="Manrope"/>
              </a:rPr>
              <a:t>General Goal</a:t>
            </a:r>
            <a:endParaRPr sz="3200">
              <a:solidFill>
                <a:schemeClr val="accent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Design classifiers—convex margin-based classifiers like logistic regression and support vector machines (SVMs)—that avoid both disparate treatment and disparate impact, and can additionally accommodate the “business necessity” clause of disparate impact doctrine.</a:t>
            </a:r>
            <a:endParaRPr sz="16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accent2"/>
              </a:solidFill>
            </a:endParaRPr>
          </a:p>
        </p:txBody>
      </p:sp>
      <p:sp>
        <p:nvSpPr>
          <p:cNvPr id="1853" name="Google Shape;1853;p43"/>
          <p:cNvSpPr txBox="1"/>
          <p:nvPr>
            <p:ph type="title"/>
          </p:nvPr>
        </p:nvSpPr>
        <p:spPr>
          <a:xfrm>
            <a:off x="587400" y="204450"/>
            <a:ext cx="85566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A3: </a:t>
            </a:r>
            <a:r>
              <a:rPr lang="en" sz="1800"/>
              <a:t>Maximizing Fairness under Accuracy Constraints (Gamma and Fine-Gamma)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44"/>
          <p:cNvSpPr txBox="1"/>
          <p:nvPr>
            <p:ph idx="2" type="ctrTitle"/>
          </p:nvPr>
        </p:nvSpPr>
        <p:spPr>
          <a:xfrm>
            <a:off x="2067713" y="2405575"/>
            <a:ext cx="18219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“80%-rule” or “p%-rule”</a:t>
            </a:r>
            <a:endParaRPr/>
          </a:p>
        </p:txBody>
      </p:sp>
      <p:sp>
        <p:nvSpPr>
          <p:cNvPr id="1859" name="Google Shape;1859;p44"/>
          <p:cNvSpPr txBox="1"/>
          <p:nvPr>
            <p:ph idx="3" type="ctrTitle"/>
          </p:nvPr>
        </p:nvSpPr>
        <p:spPr>
          <a:xfrm>
            <a:off x="5254387" y="2405575"/>
            <a:ext cx="18219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Decision Boundary Covariance</a:t>
            </a:r>
            <a:endParaRPr/>
          </a:p>
        </p:txBody>
      </p:sp>
      <p:sp>
        <p:nvSpPr>
          <p:cNvPr id="1860" name="Google Shape;1860;p44"/>
          <p:cNvSpPr txBox="1"/>
          <p:nvPr>
            <p:ph type="title"/>
          </p:nvPr>
        </p:nvSpPr>
        <p:spPr>
          <a:xfrm>
            <a:off x="796638" y="369475"/>
            <a:ext cx="75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Way to quantify disparate impact</a:t>
            </a:r>
            <a:endParaRPr/>
          </a:p>
        </p:txBody>
      </p:sp>
      <p:grpSp>
        <p:nvGrpSpPr>
          <p:cNvPr id="1861" name="Google Shape;1861;p44"/>
          <p:cNvGrpSpPr/>
          <p:nvPr/>
        </p:nvGrpSpPr>
        <p:grpSpPr>
          <a:xfrm>
            <a:off x="2607372" y="1709741"/>
            <a:ext cx="742585" cy="743207"/>
            <a:chOff x="1028675" y="893940"/>
            <a:chExt cx="700816" cy="701403"/>
          </a:xfrm>
        </p:grpSpPr>
        <p:grpSp>
          <p:nvGrpSpPr>
            <p:cNvPr id="1862" name="Google Shape;1862;p44"/>
            <p:cNvGrpSpPr/>
            <p:nvPr/>
          </p:nvGrpSpPr>
          <p:grpSpPr>
            <a:xfrm flipH="1">
              <a:off x="1028675" y="893940"/>
              <a:ext cx="700816" cy="701403"/>
              <a:chOff x="-623900" y="2924515"/>
              <a:chExt cx="700816" cy="701403"/>
            </a:xfrm>
          </p:grpSpPr>
          <p:sp>
            <p:nvSpPr>
              <p:cNvPr id="1863" name="Google Shape;1863;p44"/>
              <p:cNvSpPr/>
              <p:nvPr/>
            </p:nvSpPr>
            <p:spPr>
              <a:xfrm>
                <a:off x="-623900" y="292451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4" name="Google Shape;1864;p44"/>
              <p:cNvSpPr/>
              <p:nvPr/>
            </p:nvSpPr>
            <p:spPr>
              <a:xfrm>
                <a:off x="-623703" y="292508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5" name="Google Shape;1865;p44"/>
              <p:cNvSpPr/>
              <p:nvPr/>
            </p:nvSpPr>
            <p:spPr>
              <a:xfrm>
                <a:off x="-623703" y="292508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6" name="Google Shape;1866;p44"/>
              <p:cNvSpPr/>
              <p:nvPr/>
            </p:nvSpPr>
            <p:spPr>
              <a:xfrm>
                <a:off x="-623703" y="292508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7" name="Google Shape;1867;p44"/>
              <p:cNvSpPr/>
              <p:nvPr/>
            </p:nvSpPr>
            <p:spPr>
              <a:xfrm>
                <a:off x="-623703" y="292508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8" name="Google Shape;1868;p44"/>
              <p:cNvSpPr/>
              <p:nvPr/>
            </p:nvSpPr>
            <p:spPr>
              <a:xfrm>
                <a:off x="-623703" y="292508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9" name="Google Shape;1869;p44"/>
              <p:cNvSpPr/>
              <p:nvPr/>
            </p:nvSpPr>
            <p:spPr>
              <a:xfrm>
                <a:off x="-623703" y="292508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0" name="Google Shape;1870;p44"/>
              <p:cNvSpPr/>
              <p:nvPr/>
            </p:nvSpPr>
            <p:spPr>
              <a:xfrm>
                <a:off x="-623703" y="292508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1" name="Google Shape;1871;p44"/>
              <p:cNvSpPr/>
              <p:nvPr/>
            </p:nvSpPr>
            <p:spPr>
              <a:xfrm>
                <a:off x="-623703" y="292508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2" name="Google Shape;1872;p44"/>
              <p:cNvSpPr/>
              <p:nvPr/>
            </p:nvSpPr>
            <p:spPr>
              <a:xfrm>
                <a:off x="65988" y="361498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3" name="Google Shape;1873;p44"/>
              <p:cNvSpPr/>
              <p:nvPr/>
            </p:nvSpPr>
            <p:spPr>
              <a:xfrm>
                <a:off x="-46440" y="350369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4" name="Google Shape;1874;p44"/>
              <p:cNvSpPr/>
              <p:nvPr/>
            </p:nvSpPr>
            <p:spPr>
              <a:xfrm>
                <a:off x="-271513" y="328108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5" name="Google Shape;1875;p44"/>
              <p:cNvSpPr/>
              <p:nvPr/>
            </p:nvSpPr>
            <p:spPr>
              <a:xfrm>
                <a:off x="-215114" y="333674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6" name="Google Shape;1876;p44"/>
              <p:cNvSpPr/>
              <p:nvPr/>
            </p:nvSpPr>
            <p:spPr>
              <a:xfrm>
                <a:off x="-552615" y="300284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7" name="Google Shape;1877;p44"/>
              <p:cNvSpPr/>
              <p:nvPr/>
            </p:nvSpPr>
            <p:spPr>
              <a:xfrm>
                <a:off x="-623703" y="292508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8" name="Google Shape;1878;p44"/>
              <p:cNvSpPr/>
              <p:nvPr/>
            </p:nvSpPr>
            <p:spPr>
              <a:xfrm>
                <a:off x="9785" y="355932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9" name="Google Shape;1879;p44"/>
              <p:cNvSpPr/>
              <p:nvPr/>
            </p:nvSpPr>
            <p:spPr>
              <a:xfrm>
                <a:off x="-158889" y="339238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0" name="Google Shape;1880;p44"/>
              <p:cNvSpPr/>
              <p:nvPr/>
            </p:nvSpPr>
            <p:spPr>
              <a:xfrm>
                <a:off x="-383963" y="316979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1" name="Google Shape;1881;p44"/>
              <p:cNvSpPr/>
              <p:nvPr/>
            </p:nvSpPr>
            <p:spPr>
              <a:xfrm>
                <a:off x="-440187" y="311394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2" name="Google Shape;1882;p44"/>
              <p:cNvSpPr/>
              <p:nvPr/>
            </p:nvSpPr>
            <p:spPr>
              <a:xfrm>
                <a:off x="-623703" y="292508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3" name="Google Shape;1883;p44"/>
              <p:cNvSpPr/>
              <p:nvPr/>
            </p:nvSpPr>
            <p:spPr>
              <a:xfrm>
                <a:off x="-623703" y="292508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4" name="Google Shape;1884;p44"/>
              <p:cNvSpPr/>
              <p:nvPr/>
            </p:nvSpPr>
            <p:spPr>
              <a:xfrm>
                <a:off x="-102665" y="344803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5" name="Google Shape;1885;p44"/>
              <p:cNvSpPr/>
              <p:nvPr/>
            </p:nvSpPr>
            <p:spPr>
              <a:xfrm>
                <a:off x="-327738" y="322525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6" name="Google Shape;1886;p44"/>
              <p:cNvSpPr/>
              <p:nvPr/>
            </p:nvSpPr>
            <p:spPr>
              <a:xfrm>
                <a:off x="-496412" y="305830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7" name="Google Shape;1887;p44"/>
              <p:cNvSpPr/>
              <p:nvPr/>
            </p:nvSpPr>
            <p:spPr>
              <a:xfrm>
                <a:off x="-623703" y="292508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8" name="Google Shape;1888;p44"/>
              <p:cNvSpPr/>
              <p:nvPr/>
            </p:nvSpPr>
            <p:spPr>
              <a:xfrm>
                <a:off x="-623703" y="292508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9" name="Google Shape;1889;p44"/>
              <p:cNvSpPr/>
              <p:nvPr/>
            </p:nvSpPr>
            <p:spPr>
              <a:xfrm>
                <a:off x="-608840" y="294719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90" name="Google Shape;1890;p44"/>
            <p:cNvSpPr/>
            <p:nvPr/>
          </p:nvSpPr>
          <p:spPr>
            <a:xfrm>
              <a:off x="1068745" y="934295"/>
              <a:ext cx="620700" cy="620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1" name="Google Shape;1891;p44"/>
          <p:cNvSpPr/>
          <p:nvPr/>
        </p:nvSpPr>
        <p:spPr>
          <a:xfrm>
            <a:off x="2704463" y="1807145"/>
            <a:ext cx="548400" cy="54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2" name="Google Shape;1892;p44"/>
          <p:cNvGrpSpPr/>
          <p:nvPr/>
        </p:nvGrpSpPr>
        <p:grpSpPr>
          <a:xfrm>
            <a:off x="5794046" y="1709741"/>
            <a:ext cx="742585" cy="743207"/>
            <a:chOff x="1028675" y="893940"/>
            <a:chExt cx="700816" cy="701403"/>
          </a:xfrm>
        </p:grpSpPr>
        <p:grpSp>
          <p:nvGrpSpPr>
            <p:cNvPr id="1893" name="Google Shape;1893;p44"/>
            <p:cNvGrpSpPr/>
            <p:nvPr/>
          </p:nvGrpSpPr>
          <p:grpSpPr>
            <a:xfrm flipH="1">
              <a:off x="1028675" y="893940"/>
              <a:ext cx="700816" cy="701403"/>
              <a:chOff x="-623900" y="2924515"/>
              <a:chExt cx="700816" cy="701403"/>
            </a:xfrm>
          </p:grpSpPr>
          <p:sp>
            <p:nvSpPr>
              <p:cNvPr id="1894" name="Google Shape;1894;p44"/>
              <p:cNvSpPr/>
              <p:nvPr/>
            </p:nvSpPr>
            <p:spPr>
              <a:xfrm>
                <a:off x="-623900" y="2924515"/>
                <a:ext cx="700816" cy="700816"/>
              </a:xfrm>
              <a:custGeom>
                <a:rect b="b" l="l" r="r" t="t"/>
                <a:pathLst>
                  <a:path extrusionOk="0" h="32107" w="32107">
                    <a:moveTo>
                      <a:pt x="1" y="1"/>
                    </a:moveTo>
                    <a:lnTo>
                      <a:pt x="1" y="32107"/>
                    </a:lnTo>
                    <a:lnTo>
                      <a:pt x="32107" y="32107"/>
                    </a:lnTo>
                    <a:lnTo>
                      <a:pt x="321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5" name="Google Shape;1895;p44"/>
              <p:cNvSpPr/>
              <p:nvPr/>
            </p:nvSpPr>
            <p:spPr>
              <a:xfrm>
                <a:off x="-623703" y="2925082"/>
                <a:ext cx="283037" cy="280396"/>
              </a:xfrm>
              <a:custGeom>
                <a:rect b="b" l="l" r="r" t="t"/>
                <a:pathLst>
                  <a:path extrusionOk="0" h="12846" w="12967">
                    <a:moveTo>
                      <a:pt x="12504" y="1"/>
                    </a:moveTo>
                    <a:lnTo>
                      <a:pt x="0" y="12382"/>
                    </a:lnTo>
                    <a:lnTo>
                      <a:pt x="0" y="12845"/>
                    </a:lnTo>
                    <a:lnTo>
                      <a:pt x="12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6" name="Google Shape;1896;p44"/>
              <p:cNvSpPr/>
              <p:nvPr/>
            </p:nvSpPr>
            <p:spPr>
              <a:xfrm>
                <a:off x="-623703" y="2925082"/>
                <a:ext cx="226810" cy="224539"/>
              </a:xfrm>
              <a:custGeom>
                <a:rect b="b" l="l" r="r" t="t"/>
                <a:pathLst>
                  <a:path extrusionOk="0" h="10287" w="10391">
                    <a:moveTo>
                      <a:pt x="9928" y="1"/>
                    </a:moveTo>
                    <a:lnTo>
                      <a:pt x="0" y="9833"/>
                    </a:lnTo>
                    <a:lnTo>
                      <a:pt x="0" y="10287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7" name="Google Shape;1897;p44"/>
              <p:cNvSpPr/>
              <p:nvPr/>
            </p:nvSpPr>
            <p:spPr>
              <a:xfrm>
                <a:off x="-623703" y="2925082"/>
                <a:ext cx="114376" cy="113241"/>
              </a:xfrm>
              <a:custGeom>
                <a:rect b="b" l="l" r="r" t="t"/>
                <a:pathLst>
                  <a:path extrusionOk="0" h="5188" w="5240">
                    <a:moveTo>
                      <a:pt x="4768" y="1"/>
                    </a:moveTo>
                    <a:lnTo>
                      <a:pt x="0" y="4725"/>
                    </a:lnTo>
                    <a:lnTo>
                      <a:pt x="0" y="5188"/>
                    </a:lnTo>
                    <a:lnTo>
                      <a:pt x="52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8" name="Google Shape;1898;p44"/>
              <p:cNvSpPr/>
              <p:nvPr/>
            </p:nvSpPr>
            <p:spPr>
              <a:xfrm>
                <a:off x="-623703" y="2925082"/>
                <a:ext cx="1724" cy="1943"/>
              </a:xfrm>
              <a:custGeom>
                <a:rect b="b" l="l" r="r" t="t"/>
                <a:pathLst>
                  <a:path extrusionOk="0" h="89" w="79">
                    <a:moveTo>
                      <a:pt x="0" y="1"/>
                    </a:moveTo>
                    <a:lnTo>
                      <a:pt x="0" y="88"/>
                    </a:lnTo>
                    <a:lnTo>
                      <a:pt x="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9" name="Google Shape;1899;p44"/>
              <p:cNvSpPr/>
              <p:nvPr/>
            </p:nvSpPr>
            <p:spPr>
              <a:xfrm>
                <a:off x="-623703" y="2925082"/>
                <a:ext cx="170604" cy="168901"/>
              </a:xfrm>
              <a:custGeom>
                <a:rect b="b" l="l" r="r" t="t"/>
                <a:pathLst>
                  <a:path extrusionOk="0" h="7738" w="7816">
                    <a:moveTo>
                      <a:pt x="7352" y="1"/>
                    </a:moveTo>
                    <a:lnTo>
                      <a:pt x="0" y="7283"/>
                    </a:lnTo>
                    <a:lnTo>
                      <a:pt x="0" y="7737"/>
                    </a:lnTo>
                    <a:lnTo>
                      <a:pt x="7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0" name="Google Shape;1900;p44"/>
              <p:cNvSpPr/>
              <p:nvPr/>
            </p:nvSpPr>
            <p:spPr>
              <a:xfrm>
                <a:off x="-623703" y="2925082"/>
                <a:ext cx="58148" cy="57581"/>
              </a:xfrm>
              <a:custGeom>
                <a:rect b="b" l="l" r="r" t="t"/>
                <a:pathLst>
                  <a:path extrusionOk="0" h="2638" w="2664">
                    <a:moveTo>
                      <a:pt x="2192" y="1"/>
                    </a:moveTo>
                    <a:lnTo>
                      <a:pt x="0" y="2175"/>
                    </a:lnTo>
                    <a:lnTo>
                      <a:pt x="0" y="2638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1" name="Google Shape;1901;p44"/>
              <p:cNvSpPr/>
              <p:nvPr/>
            </p:nvSpPr>
            <p:spPr>
              <a:xfrm>
                <a:off x="-623703" y="2925082"/>
                <a:ext cx="339265" cy="336034"/>
              </a:xfrm>
              <a:custGeom>
                <a:rect b="b" l="l" r="r" t="t"/>
                <a:pathLst>
                  <a:path extrusionOk="0" h="15395" w="15543">
                    <a:moveTo>
                      <a:pt x="15080" y="1"/>
                    </a:moveTo>
                    <a:lnTo>
                      <a:pt x="0" y="14932"/>
                    </a:lnTo>
                    <a:lnTo>
                      <a:pt x="0" y="15395"/>
                    </a:lnTo>
                    <a:lnTo>
                      <a:pt x="155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2" name="Google Shape;1902;p44"/>
              <p:cNvSpPr/>
              <p:nvPr/>
            </p:nvSpPr>
            <p:spPr>
              <a:xfrm>
                <a:off x="-623703" y="2925082"/>
                <a:ext cx="507926" cy="502993"/>
              </a:xfrm>
              <a:custGeom>
                <a:rect b="b" l="l" r="r" t="t"/>
                <a:pathLst>
                  <a:path extrusionOk="0" h="23044" w="23270">
                    <a:moveTo>
                      <a:pt x="22807" y="1"/>
                    </a:moveTo>
                    <a:lnTo>
                      <a:pt x="0" y="22581"/>
                    </a:lnTo>
                    <a:lnTo>
                      <a:pt x="0" y="23044"/>
                    </a:lnTo>
                    <a:lnTo>
                      <a:pt x="23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3" name="Google Shape;1903;p44"/>
              <p:cNvSpPr/>
              <p:nvPr/>
            </p:nvSpPr>
            <p:spPr>
              <a:xfrm>
                <a:off x="65988" y="3614984"/>
                <a:ext cx="10892" cy="10892"/>
              </a:xfrm>
              <a:custGeom>
                <a:rect b="b" l="l" r="r" t="t"/>
                <a:pathLst>
                  <a:path extrusionOk="0" h="499" w="499">
                    <a:moveTo>
                      <a:pt x="499" y="0"/>
                    </a:moveTo>
                    <a:lnTo>
                      <a:pt x="1" y="498"/>
                    </a:lnTo>
                    <a:lnTo>
                      <a:pt x="464" y="498"/>
                    </a:lnTo>
                    <a:lnTo>
                      <a:pt x="499" y="463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4" name="Google Shape;1904;p44"/>
              <p:cNvSpPr/>
              <p:nvPr/>
            </p:nvSpPr>
            <p:spPr>
              <a:xfrm>
                <a:off x="-46440" y="3503693"/>
                <a:ext cx="123325" cy="122190"/>
              </a:xfrm>
              <a:custGeom>
                <a:rect b="b" l="l" r="r" t="t"/>
                <a:pathLst>
                  <a:path extrusionOk="0" h="5598" w="5650">
                    <a:moveTo>
                      <a:pt x="5650" y="0"/>
                    </a:moveTo>
                    <a:lnTo>
                      <a:pt x="0" y="5597"/>
                    </a:lnTo>
                    <a:lnTo>
                      <a:pt x="463" y="5597"/>
                    </a:lnTo>
                    <a:lnTo>
                      <a:pt x="5650" y="463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5" name="Google Shape;1905;p44"/>
              <p:cNvSpPr/>
              <p:nvPr/>
            </p:nvSpPr>
            <p:spPr>
              <a:xfrm>
                <a:off x="-271513" y="3281088"/>
                <a:ext cx="348411" cy="344809"/>
              </a:xfrm>
              <a:custGeom>
                <a:rect b="b" l="l" r="r" t="t"/>
                <a:pathLst>
                  <a:path extrusionOk="0" h="15797" w="15962">
                    <a:moveTo>
                      <a:pt x="15962" y="1"/>
                    </a:moveTo>
                    <a:lnTo>
                      <a:pt x="0" y="15796"/>
                    </a:lnTo>
                    <a:lnTo>
                      <a:pt x="472" y="15796"/>
                    </a:lnTo>
                    <a:lnTo>
                      <a:pt x="15962" y="455"/>
                    </a:lnTo>
                    <a:lnTo>
                      <a:pt x="15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6" name="Google Shape;1906;p44"/>
              <p:cNvSpPr/>
              <p:nvPr/>
            </p:nvSpPr>
            <p:spPr>
              <a:xfrm>
                <a:off x="-215114" y="3336745"/>
                <a:ext cx="292008" cy="289149"/>
              </a:xfrm>
              <a:custGeom>
                <a:rect b="b" l="l" r="r" t="t"/>
                <a:pathLst>
                  <a:path extrusionOk="0" h="13247" w="13378">
                    <a:moveTo>
                      <a:pt x="13378" y="0"/>
                    </a:moveTo>
                    <a:lnTo>
                      <a:pt x="1" y="13246"/>
                    </a:lnTo>
                    <a:lnTo>
                      <a:pt x="464" y="13246"/>
                    </a:lnTo>
                    <a:lnTo>
                      <a:pt x="13378" y="463"/>
                    </a:lnTo>
                    <a:lnTo>
                      <a:pt x="13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7" name="Google Shape;1907;p44"/>
              <p:cNvSpPr/>
              <p:nvPr/>
            </p:nvSpPr>
            <p:spPr>
              <a:xfrm>
                <a:off x="-552615" y="3002849"/>
                <a:ext cx="629527" cy="623066"/>
              </a:xfrm>
              <a:custGeom>
                <a:rect b="b" l="l" r="r" t="t"/>
                <a:pathLst>
                  <a:path extrusionOk="0" h="28545" w="28841">
                    <a:moveTo>
                      <a:pt x="28841" y="0"/>
                    </a:moveTo>
                    <a:lnTo>
                      <a:pt x="28526" y="315"/>
                    </a:lnTo>
                    <a:lnTo>
                      <a:pt x="28518" y="315"/>
                    </a:lnTo>
                    <a:lnTo>
                      <a:pt x="0" y="28544"/>
                    </a:lnTo>
                    <a:lnTo>
                      <a:pt x="463" y="28544"/>
                    </a:lnTo>
                    <a:lnTo>
                      <a:pt x="28640" y="655"/>
                    </a:lnTo>
                    <a:lnTo>
                      <a:pt x="28841" y="463"/>
                    </a:lnTo>
                    <a:lnTo>
                      <a:pt x="288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8" name="Google Shape;1908;p44"/>
              <p:cNvSpPr/>
              <p:nvPr/>
            </p:nvSpPr>
            <p:spPr>
              <a:xfrm>
                <a:off x="-623703" y="2925082"/>
                <a:ext cx="564154" cy="558653"/>
              </a:xfrm>
              <a:custGeom>
                <a:rect b="b" l="l" r="r" t="t"/>
                <a:pathLst>
                  <a:path extrusionOk="0" h="25594" w="25846">
                    <a:moveTo>
                      <a:pt x="25383" y="1"/>
                    </a:moveTo>
                    <a:lnTo>
                      <a:pt x="0" y="25131"/>
                    </a:lnTo>
                    <a:lnTo>
                      <a:pt x="0" y="25593"/>
                    </a:lnTo>
                    <a:lnTo>
                      <a:pt x="258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9" name="Google Shape;1909;p44"/>
              <p:cNvSpPr/>
              <p:nvPr/>
            </p:nvSpPr>
            <p:spPr>
              <a:xfrm>
                <a:off x="9785" y="3559328"/>
                <a:ext cx="67098" cy="66552"/>
              </a:xfrm>
              <a:custGeom>
                <a:rect b="b" l="l" r="r" t="t"/>
                <a:pathLst>
                  <a:path extrusionOk="0" h="3049" w="3074">
                    <a:moveTo>
                      <a:pt x="3074" y="1"/>
                    </a:moveTo>
                    <a:lnTo>
                      <a:pt x="0" y="3048"/>
                    </a:lnTo>
                    <a:lnTo>
                      <a:pt x="463" y="3048"/>
                    </a:lnTo>
                    <a:lnTo>
                      <a:pt x="3074" y="464"/>
                    </a:lnTo>
                    <a:lnTo>
                      <a:pt x="3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0" name="Google Shape;1910;p44"/>
              <p:cNvSpPr/>
              <p:nvPr/>
            </p:nvSpPr>
            <p:spPr>
              <a:xfrm>
                <a:off x="-158889" y="3392380"/>
                <a:ext cx="235781" cy="233511"/>
              </a:xfrm>
              <a:custGeom>
                <a:rect b="b" l="l" r="r" t="t"/>
                <a:pathLst>
                  <a:path extrusionOk="0" h="10698" w="10802">
                    <a:moveTo>
                      <a:pt x="10802" y="1"/>
                    </a:moveTo>
                    <a:lnTo>
                      <a:pt x="1" y="10697"/>
                    </a:lnTo>
                    <a:lnTo>
                      <a:pt x="463" y="10697"/>
                    </a:lnTo>
                    <a:lnTo>
                      <a:pt x="10802" y="464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1" name="Google Shape;1911;p44"/>
              <p:cNvSpPr/>
              <p:nvPr/>
            </p:nvSpPr>
            <p:spPr>
              <a:xfrm>
                <a:off x="-383963" y="3169797"/>
                <a:ext cx="460866" cy="456107"/>
              </a:xfrm>
              <a:custGeom>
                <a:rect b="b" l="l" r="r" t="t"/>
                <a:pathLst>
                  <a:path extrusionOk="0" h="20896" w="21114">
                    <a:moveTo>
                      <a:pt x="21114" y="0"/>
                    </a:moveTo>
                    <a:lnTo>
                      <a:pt x="1" y="20895"/>
                    </a:lnTo>
                    <a:lnTo>
                      <a:pt x="472" y="20895"/>
                    </a:lnTo>
                    <a:lnTo>
                      <a:pt x="21114" y="454"/>
                    </a:lnTo>
                    <a:lnTo>
                      <a:pt x="211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2" name="Google Shape;1912;p44"/>
              <p:cNvSpPr/>
              <p:nvPr/>
            </p:nvSpPr>
            <p:spPr>
              <a:xfrm>
                <a:off x="-440187" y="3113944"/>
                <a:ext cx="517093" cy="511964"/>
              </a:xfrm>
              <a:custGeom>
                <a:rect b="b" l="l" r="r" t="t"/>
                <a:pathLst>
                  <a:path extrusionOk="0" h="23455" w="23690">
                    <a:moveTo>
                      <a:pt x="23690" y="1"/>
                    </a:moveTo>
                    <a:lnTo>
                      <a:pt x="1" y="23454"/>
                    </a:lnTo>
                    <a:lnTo>
                      <a:pt x="472" y="23454"/>
                    </a:lnTo>
                    <a:lnTo>
                      <a:pt x="23690" y="464"/>
                    </a:lnTo>
                    <a:lnTo>
                      <a:pt x="23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3" name="Google Shape;1913;p44"/>
              <p:cNvSpPr/>
              <p:nvPr/>
            </p:nvSpPr>
            <p:spPr>
              <a:xfrm>
                <a:off x="-623703" y="2925082"/>
                <a:ext cx="676805" cy="669951"/>
              </a:xfrm>
              <a:custGeom>
                <a:rect b="b" l="l" r="r" t="t"/>
                <a:pathLst>
                  <a:path extrusionOk="0" h="30693" w="31007">
                    <a:moveTo>
                      <a:pt x="30543" y="1"/>
                    </a:moveTo>
                    <a:lnTo>
                      <a:pt x="29260" y="1267"/>
                    </a:lnTo>
                    <a:lnTo>
                      <a:pt x="0" y="30230"/>
                    </a:lnTo>
                    <a:lnTo>
                      <a:pt x="0" y="30693"/>
                    </a:lnTo>
                    <a:lnTo>
                      <a:pt x="29382" y="1608"/>
                    </a:lnTo>
                    <a:lnTo>
                      <a:pt x="29382" y="1616"/>
                    </a:lnTo>
                    <a:lnTo>
                      <a:pt x="310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4" name="Google Shape;1914;p44"/>
              <p:cNvSpPr/>
              <p:nvPr/>
            </p:nvSpPr>
            <p:spPr>
              <a:xfrm>
                <a:off x="-623703" y="2925082"/>
                <a:ext cx="451720" cy="447355"/>
              </a:xfrm>
              <a:custGeom>
                <a:rect b="b" l="l" r="r" t="t"/>
                <a:pathLst>
                  <a:path extrusionOk="0" h="20495" w="20695">
                    <a:moveTo>
                      <a:pt x="20231" y="1"/>
                    </a:moveTo>
                    <a:lnTo>
                      <a:pt x="0" y="20031"/>
                    </a:lnTo>
                    <a:lnTo>
                      <a:pt x="0" y="20494"/>
                    </a:lnTo>
                    <a:lnTo>
                      <a:pt x="206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5" name="Google Shape;1915;p44"/>
              <p:cNvSpPr/>
              <p:nvPr/>
            </p:nvSpPr>
            <p:spPr>
              <a:xfrm>
                <a:off x="-102665" y="3448036"/>
                <a:ext cx="179553" cy="177850"/>
              </a:xfrm>
              <a:custGeom>
                <a:rect b="b" l="l" r="r" t="t"/>
                <a:pathLst>
                  <a:path extrusionOk="0" h="8148" w="8226">
                    <a:moveTo>
                      <a:pt x="8226" y="1"/>
                    </a:moveTo>
                    <a:lnTo>
                      <a:pt x="0" y="8147"/>
                    </a:lnTo>
                    <a:lnTo>
                      <a:pt x="463" y="8147"/>
                    </a:lnTo>
                    <a:lnTo>
                      <a:pt x="8226" y="463"/>
                    </a:lnTo>
                    <a:lnTo>
                      <a:pt x="82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6" name="Google Shape;1916;p44"/>
              <p:cNvSpPr/>
              <p:nvPr/>
            </p:nvSpPr>
            <p:spPr>
              <a:xfrm>
                <a:off x="-327738" y="3225257"/>
                <a:ext cx="404638" cy="400644"/>
              </a:xfrm>
              <a:custGeom>
                <a:rect b="b" l="l" r="r" t="t"/>
                <a:pathLst>
                  <a:path extrusionOk="0" h="18355" w="18538">
                    <a:moveTo>
                      <a:pt x="18538" y="0"/>
                    </a:moveTo>
                    <a:lnTo>
                      <a:pt x="0" y="18354"/>
                    </a:lnTo>
                    <a:lnTo>
                      <a:pt x="472" y="18354"/>
                    </a:lnTo>
                    <a:lnTo>
                      <a:pt x="18538" y="463"/>
                    </a:lnTo>
                    <a:lnTo>
                      <a:pt x="18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7" name="Google Shape;1917;p44"/>
              <p:cNvSpPr/>
              <p:nvPr/>
            </p:nvSpPr>
            <p:spPr>
              <a:xfrm>
                <a:off x="-496412" y="3058309"/>
                <a:ext cx="573321" cy="567602"/>
              </a:xfrm>
              <a:custGeom>
                <a:rect b="b" l="l" r="r" t="t"/>
                <a:pathLst>
                  <a:path extrusionOk="0" h="26004" w="26266">
                    <a:moveTo>
                      <a:pt x="26266" y="0"/>
                    </a:moveTo>
                    <a:lnTo>
                      <a:pt x="1" y="26003"/>
                    </a:lnTo>
                    <a:lnTo>
                      <a:pt x="464" y="26003"/>
                    </a:lnTo>
                    <a:lnTo>
                      <a:pt x="26266" y="463"/>
                    </a:lnTo>
                    <a:lnTo>
                      <a:pt x="26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8" name="Google Shape;1918;p44"/>
              <p:cNvSpPr/>
              <p:nvPr/>
            </p:nvSpPr>
            <p:spPr>
              <a:xfrm>
                <a:off x="-623703" y="2925082"/>
                <a:ext cx="620578" cy="614291"/>
              </a:xfrm>
              <a:custGeom>
                <a:rect b="b" l="l" r="r" t="t"/>
                <a:pathLst>
                  <a:path extrusionOk="0" h="28143" w="28431">
                    <a:moveTo>
                      <a:pt x="27959" y="1"/>
                    </a:moveTo>
                    <a:lnTo>
                      <a:pt x="0" y="27680"/>
                    </a:lnTo>
                    <a:lnTo>
                      <a:pt x="0" y="28143"/>
                    </a:lnTo>
                    <a:lnTo>
                      <a:pt x="28116" y="307"/>
                    </a:lnTo>
                    <a:lnTo>
                      <a:pt x="28125" y="307"/>
                    </a:lnTo>
                    <a:lnTo>
                      <a:pt x="284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9" name="Google Shape;1919;p44"/>
              <p:cNvSpPr/>
              <p:nvPr/>
            </p:nvSpPr>
            <p:spPr>
              <a:xfrm>
                <a:off x="-623703" y="2925082"/>
                <a:ext cx="395492" cy="391694"/>
              </a:xfrm>
              <a:custGeom>
                <a:rect b="b" l="l" r="r" t="t"/>
                <a:pathLst>
                  <a:path extrusionOk="0" h="17945" w="18119">
                    <a:moveTo>
                      <a:pt x="17656" y="1"/>
                    </a:moveTo>
                    <a:lnTo>
                      <a:pt x="0" y="17482"/>
                    </a:lnTo>
                    <a:lnTo>
                      <a:pt x="0" y="17944"/>
                    </a:lnTo>
                    <a:lnTo>
                      <a:pt x="181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0" name="Google Shape;1920;p44"/>
              <p:cNvSpPr/>
              <p:nvPr/>
            </p:nvSpPr>
            <p:spPr>
              <a:xfrm>
                <a:off x="-608840" y="2947192"/>
                <a:ext cx="685755" cy="678726"/>
              </a:xfrm>
              <a:custGeom>
                <a:rect b="b" l="l" r="r" t="t"/>
                <a:pathLst>
                  <a:path extrusionOk="0" h="31095" w="31417">
                    <a:moveTo>
                      <a:pt x="31417" y="1"/>
                    </a:moveTo>
                    <a:lnTo>
                      <a:pt x="29836" y="1564"/>
                    </a:lnTo>
                    <a:lnTo>
                      <a:pt x="29836" y="1555"/>
                    </a:lnTo>
                    <a:lnTo>
                      <a:pt x="0" y="31094"/>
                    </a:lnTo>
                    <a:lnTo>
                      <a:pt x="463" y="31094"/>
                    </a:lnTo>
                    <a:lnTo>
                      <a:pt x="29958" y="1904"/>
                    </a:lnTo>
                    <a:lnTo>
                      <a:pt x="31417" y="464"/>
                    </a:lnTo>
                    <a:lnTo>
                      <a:pt x="31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21" name="Google Shape;1921;p44"/>
            <p:cNvSpPr/>
            <p:nvPr/>
          </p:nvSpPr>
          <p:spPr>
            <a:xfrm>
              <a:off x="1068745" y="934295"/>
              <a:ext cx="620700" cy="620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22" name="Google Shape;1922;p44"/>
          <p:cNvSpPr/>
          <p:nvPr/>
        </p:nvSpPr>
        <p:spPr>
          <a:xfrm>
            <a:off x="5891137" y="1807145"/>
            <a:ext cx="548400" cy="54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23" name="Google Shape;1923;p44"/>
          <p:cNvGrpSpPr/>
          <p:nvPr/>
        </p:nvGrpSpPr>
        <p:grpSpPr>
          <a:xfrm>
            <a:off x="5984225" y="1900797"/>
            <a:ext cx="362223" cy="361108"/>
            <a:chOff x="3513010" y="3816134"/>
            <a:chExt cx="362223" cy="361108"/>
          </a:xfrm>
        </p:grpSpPr>
        <p:sp>
          <p:nvSpPr>
            <p:cNvPr id="1924" name="Google Shape;1924;p44"/>
            <p:cNvSpPr/>
            <p:nvPr/>
          </p:nvSpPr>
          <p:spPr>
            <a:xfrm>
              <a:off x="3513010" y="3816134"/>
              <a:ext cx="362223" cy="361108"/>
            </a:xfrm>
            <a:custGeom>
              <a:rect b="b" l="l" r="r" t="t"/>
              <a:pathLst>
                <a:path extrusionOk="0" h="11336" w="11371">
                  <a:moveTo>
                    <a:pt x="1381" y="346"/>
                  </a:moveTo>
                  <a:cubicBezTo>
                    <a:pt x="1846" y="358"/>
                    <a:pt x="2262" y="715"/>
                    <a:pt x="2358" y="1191"/>
                  </a:cubicBezTo>
                  <a:lnTo>
                    <a:pt x="1881" y="1191"/>
                  </a:lnTo>
                  <a:cubicBezTo>
                    <a:pt x="1786" y="1191"/>
                    <a:pt x="1715" y="1263"/>
                    <a:pt x="1715" y="1358"/>
                  </a:cubicBezTo>
                  <a:cubicBezTo>
                    <a:pt x="1715" y="1727"/>
                    <a:pt x="1417" y="2025"/>
                    <a:pt x="1048" y="2025"/>
                  </a:cubicBezTo>
                  <a:cubicBezTo>
                    <a:pt x="667" y="2025"/>
                    <a:pt x="369" y="1727"/>
                    <a:pt x="369" y="1358"/>
                  </a:cubicBezTo>
                  <a:cubicBezTo>
                    <a:pt x="369" y="798"/>
                    <a:pt x="822" y="346"/>
                    <a:pt x="1381" y="346"/>
                  </a:cubicBezTo>
                  <a:close/>
                  <a:moveTo>
                    <a:pt x="2358" y="1537"/>
                  </a:moveTo>
                  <a:lnTo>
                    <a:pt x="2358" y="2037"/>
                  </a:lnTo>
                  <a:lnTo>
                    <a:pt x="1774" y="2037"/>
                  </a:lnTo>
                  <a:cubicBezTo>
                    <a:pt x="1893" y="1906"/>
                    <a:pt x="1977" y="1727"/>
                    <a:pt x="2012" y="1537"/>
                  </a:cubicBezTo>
                  <a:close/>
                  <a:moveTo>
                    <a:pt x="9109" y="4489"/>
                  </a:moveTo>
                  <a:lnTo>
                    <a:pt x="9109" y="4489"/>
                  </a:lnTo>
                  <a:cubicBezTo>
                    <a:pt x="8739" y="5049"/>
                    <a:pt x="8287" y="5585"/>
                    <a:pt x="7787" y="6085"/>
                  </a:cubicBezTo>
                  <a:cubicBezTo>
                    <a:pt x="7275" y="6597"/>
                    <a:pt x="6739" y="7037"/>
                    <a:pt x="6192" y="7406"/>
                  </a:cubicBezTo>
                  <a:cubicBezTo>
                    <a:pt x="6584" y="6859"/>
                    <a:pt x="7013" y="6323"/>
                    <a:pt x="7513" y="5823"/>
                  </a:cubicBezTo>
                  <a:cubicBezTo>
                    <a:pt x="8025" y="5311"/>
                    <a:pt x="8561" y="4870"/>
                    <a:pt x="9109" y="4489"/>
                  </a:cubicBezTo>
                  <a:close/>
                  <a:moveTo>
                    <a:pt x="4036" y="9359"/>
                  </a:moveTo>
                  <a:cubicBezTo>
                    <a:pt x="4346" y="9359"/>
                    <a:pt x="4620" y="9573"/>
                    <a:pt x="4691" y="9871"/>
                  </a:cubicBezTo>
                  <a:lnTo>
                    <a:pt x="3382" y="9871"/>
                  </a:lnTo>
                  <a:cubicBezTo>
                    <a:pt x="3453" y="9573"/>
                    <a:pt x="3727" y="9359"/>
                    <a:pt x="4036" y="9359"/>
                  </a:cubicBezTo>
                  <a:close/>
                  <a:moveTo>
                    <a:pt x="10359" y="9359"/>
                  </a:moveTo>
                  <a:cubicBezTo>
                    <a:pt x="10728" y="9359"/>
                    <a:pt x="11025" y="9657"/>
                    <a:pt x="11025" y="10026"/>
                  </a:cubicBezTo>
                  <a:cubicBezTo>
                    <a:pt x="11025" y="10597"/>
                    <a:pt x="10585" y="11038"/>
                    <a:pt x="10037" y="11038"/>
                  </a:cubicBezTo>
                  <a:lnTo>
                    <a:pt x="4584" y="11038"/>
                  </a:lnTo>
                  <a:cubicBezTo>
                    <a:pt x="4870" y="10788"/>
                    <a:pt x="5037" y="10431"/>
                    <a:pt x="5037" y="10026"/>
                  </a:cubicBezTo>
                  <a:cubicBezTo>
                    <a:pt x="5037" y="9776"/>
                    <a:pt x="4929" y="9538"/>
                    <a:pt x="4775" y="9359"/>
                  </a:cubicBezTo>
                  <a:close/>
                  <a:moveTo>
                    <a:pt x="1346" y="1"/>
                  </a:moveTo>
                  <a:cubicBezTo>
                    <a:pt x="596" y="1"/>
                    <a:pt x="0" y="596"/>
                    <a:pt x="0" y="1334"/>
                  </a:cubicBezTo>
                  <a:cubicBezTo>
                    <a:pt x="0" y="1906"/>
                    <a:pt x="465" y="2346"/>
                    <a:pt x="1012" y="2346"/>
                  </a:cubicBezTo>
                  <a:lnTo>
                    <a:pt x="2358" y="2346"/>
                  </a:lnTo>
                  <a:lnTo>
                    <a:pt x="2358" y="7514"/>
                  </a:lnTo>
                  <a:cubicBezTo>
                    <a:pt x="2358" y="7609"/>
                    <a:pt x="2429" y="7680"/>
                    <a:pt x="2512" y="7680"/>
                  </a:cubicBezTo>
                  <a:cubicBezTo>
                    <a:pt x="2608" y="7680"/>
                    <a:pt x="2679" y="7609"/>
                    <a:pt x="2679" y="7514"/>
                  </a:cubicBezTo>
                  <a:lnTo>
                    <a:pt x="2679" y="1334"/>
                  </a:lnTo>
                  <a:cubicBezTo>
                    <a:pt x="2679" y="929"/>
                    <a:pt x="2501" y="572"/>
                    <a:pt x="2239" y="322"/>
                  </a:cubicBezTo>
                  <a:lnTo>
                    <a:pt x="7680" y="322"/>
                  </a:lnTo>
                  <a:cubicBezTo>
                    <a:pt x="8227" y="322"/>
                    <a:pt x="8680" y="775"/>
                    <a:pt x="8680" y="1334"/>
                  </a:cubicBezTo>
                  <a:lnTo>
                    <a:pt x="8680" y="2870"/>
                  </a:lnTo>
                  <a:cubicBezTo>
                    <a:pt x="8192" y="3108"/>
                    <a:pt x="7739" y="3430"/>
                    <a:pt x="7358" y="3811"/>
                  </a:cubicBezTo>
                  <a:cubicBezTo>
                    <a:pt x="6549" y="4608"/>
                    <a:pt x="6537" y="5192"/>
                    <a:pt x="6525" y="6144"/>
                  </a:cubicBezTo>
                  <a:lnTo>
                    <a:pt x="6525" y="6394"/>
                  </a:lnTo>
                  <a:cubicBezTo>
                    <a:pt x="6132" y="6859"/>
                    <a:pt x="5811" y="7347"/>
                    <a:pt x="5513" y="7847"/>
                  </a:cubicBezTo>
                  <a:cubicBezTo>
                    <a:pt x="5465" y="7907"/>
                    <a:pt x="5477" y="7990"/>
                    <a:pt x="5537" y="8049"/>
                  </a:cubicBezTo>
                  <a:cubicBezTo>
                    <a:pt x="5572" y="8085"/>
                    <a:pt x="5608" y="8097"/>
                    <a:pt x="5656" y="8097"/>
                  </a:cubicBezTo>
                  <a:cubicBezTo>
                    <a:pt x="5691" y="8097"/>
                    <a:pt x="5715" y="8097"/>
                    <a:pt x="5751" y="8061"/>
                  </a:cubicBezTo>
                  <a:cubicBezTo>
                    <a:pt x="6251" y="7776"/>
                    <a:pt x="6727" y="7442"/>
                    <a:pt x="7192" y="7049"/>
                  </a:cubicBezTo>
                  <a:lnTo>
                    <a:pt x="7442" y="7049"/>
                  </a:lnTo>
                  <a:cubicBezTo>
                    <a:pt x="7930" y="7037"/>
                    <a:pt x="8323" y="7037"/>
                    <a:pt x="8692" y="6918"/>
                  </a:cubicBezTo>
                  <a:lnTo>
                    <a:pt x="8692" y="9002"/>
                  </a:lnTo>
                  <a:lnTo>
                    <a:pt x="4036" y="9002"/>
                  </a:lnTo>
                  <a:cubicBezTo>
                    <a:pt x="3465" y="9002"/>
                    <a:pt x="3024" y="9466"/>
                    <a:pt x="3024" y="10014"/>
                  </a:cubicBezTo>
                  <a:cubicBezTo>
                    <a:pt x="3024" y="10097"/>
                    <a:pt x="3096" y="10181"/>
                    <a:pt x="3191" y="10181"/>
                  </a:cubicBezTo>
                  <a:lnTo>
                    <a:pt x="4691" y="10181"/>
                  </a:lnTo>
                  <a:cubicBezTo>
                    <a:pt x="4620" y="10657"/>
                    <a:pt x="4203" y="11014"/>
                    <a:pt x="3691" y="11014"/>
                  </a:cubicBezTo>
                  <a:cubicBezTo>
                    <a:pt x="3144" y="11014"/>
                    <a:pt x="2679" y="10562"/>
                    <a:pt x="2679" y="10002"/>
                  </a:cubicBezTo>
                  <a:lnTo>
                    <a:pt x="2679" y="8168"/>
                  </a:lnTo>
                  <a:cubicBezTo>
                    <a:pt x="2679" y="8085"/>
                    <a:pt x="2608" y="8002"/>
                    <a:pt x="2512" y="8002"/>
                  </a:cubicBezTo>
                  <a:cubicBezTo>
                    <a:pt x="2429" y="8002"/>
                    <a:pt x="2358" y="8085"/>
                    <a:pt x="2358" y="8168"/>
                  </a:cubicBezTo>
                  <a:lnTo>
                    <a:pt x="2358" y="10002"/>
                  </a:lnTo>
                  <a:cubicBezTo>
                    <a:pt x="2358" y="10740"/>
                    <a:pt x="2953" y="11335"/>
                    <a:pt x="3691" y="11335"/>
                  </a:cubicBezTo>
                  <a:lnTo>
                    <a:pt x="10013" y="11335"/>
                  </a:lnTo>
                  <a:cubicBezTo>
                    <a:pt x="10764" y="11335"/>
                    <a:pt x="11359" y="10740"/>
                    <a:pt x="11359" y="10002"/>
                  </a:cubicBezTo>
                  <a:cubicBezTo>
                    <a:pt x="11371" y="9478"/>
                    <a:pt x="10930" y="9038"/>
                    <a:pt x="10359" y="9038"/>
                  </a:cubicBezTo>
                  <a:lnTo>
                    <a:pt x="9025" y="9038"/>
                  </a:lnTo>
                  <a:lnTo>
                    <a:pt x="9025" y="6811"/>
                  </a:lnTo>
                  <a:cubicBezTo>
                    <a:pt x="9263" y="6692"/>
                    <a:pt x="9513" y="6513"/>
                    <a:pt x="9775" y="6252"/>
                  </a:cubicBezTo>
                  <a:cubicBezTo>
                    <a:pt x="10013" y="6013"/>
                    <a:pt x="10228" y="5763"/>
                    <a:pt x="10406" y="5478"/>
                  </a:cubicBezTo>
                  <a:cubicBezTo>
                    <a:pt x="10430" y="5430"/>
                    <a:pt x="10430" y="5370"/>
                    <a:pt x="10418" y="5311"/>
                  </a:cubicBezTo>
                  <a:cubicBezTo>
                    <a:pt x="10394" y="5251"/>
                    <a:pt x="10347" y="5228"/>
                    <a:pt x="10299" y="5204"/>
                  </a:cubicBezTo>
                  <a:lnTo>
                    <a:pt x="9894" y="5132"/>
                  </a:lnTo>
                  <a:cubicBezTo>
                    <a:pt x="10728" y="4489"/>
                    <a:pt x="11264" y="3525"/>
                    <a:pt x="11323" y="2465"/>
                  </a:cubicBezTo>
                  <a:lnTo>
                    <a:pt x="11323" y="2453"/>
                  </a:lnTo>
                  <a:cubicBezTo>
                    <a:pt x="11323" y="2406"/>
                    <a:pt x="11311" y="2358"/>
                    <a:pt x="11287" y="2322"/>
                  </a:cubicBezTo>
                  <a:cubicBezTo>
                    <a:pt x="11252" y="2287"/>
                    <a:pt x="11204" y="2275"/>
                    <a:pt x="11145" y="2275"/>
                  </a:cubicBezTo>
                  <a:cubicBezTo>
                    <a:pt x="10764" y="2311"/>
                    <a:pt x="10394" y="2346"/>
                    <a:pt x="10037" y="2430"/>
                  </a:cubicBezTo>
                  <a:cubicBezTo>
                    <a:pt x="9942" y="2442"/>
                    <a:pt x="9882" y="2525"/>
                    <a:pt x="9894" y="2620"/>
                  </a:cubicBezTo>
                  <a:cubicBezTo>
                    <a:pt x="9916" y="2696"/>
                    <a:pt x="9988" y="2753"/>
                    <a:pt x="10073" y="2753"/>
                  </a:cubicBezTo>
                  <a:cubicBezTo>
                    <a:pt x="10080" y="2753"/>
                    <a:pt x="10089" y="2752"/>
                    <a:pt x="10097" y="2751"/>
                  </a:cubicBezTo>
                  <a:cubicBezTo>
                    <a:pt x="10371" y="2692"/>
                    <a:pt x="10656" y="2644"/>
                    <a:pt x="10966" y="2620"/>
                  </a:cubicBezTo>
                  <a:lnTo>
                    <a:pt x="10966" y="2620"/>
                  </a:lnTo>
                  <a:cubicBezTo>
                    <a:pt x="10847" y="3632"/>
                    <a:pt x="10275" y="4537"/>
                    <a:pt x="9382" y="5073"/>
                  </a:cubicBezTo>
                  <a:lnTo>
                    <a:pt x="9359" y="5085"/>
                  </a:lnTo>
                  <a:cubicBezTo>
                    <a:pt x="9299" y="5120"/>
                    <a:pt x="9275" y="5192"/>
                    <a:pt x="9287" y="5263"/>
                  </a:cubicBezTo>
                  <a:cubicBezTo>
                    <a:pt x="9299" y="5347"/>
                    <a:pt x="9359" y="5382"/>
                    <a:pt x="9418" y="5406"/>
                  </a:cubicBezTo>
                  <a:lnTo>
                    <a:pt x="9978" y="5490"/>
                  </a:lnTo>
                  <a:cubicBezTo>
                    <a:pt x="9835" y="5668"/>
                    <a:pt x="9692" y="5847"/>
                    <a:pt x="9525" y="6002"/>
                  </a:cubicBezTo>
                  <a:cubicBezTo>
                    <a:pt x="8870" y="6656"/>
                    <a:pt x="8406" y="6716"/>
                    <a:pt x="7573" y="6728"/>
                  </a:cubicBezTo>
                  <a:cubicBezTo>
                    <a:pt x="7727" y="6597"/>
                    <a:pt x="7870" y="6454"/>
                    <a:pt x="8013" y="6311"/>
                  </a:cubicBezTo>
                  <a:cubicBezTo>
                    <a:pt x="8728" y="5597"/>
                    <a:pt x="9299" y="4835"/>
                    <a:pt x="9775" y="4037"/>
                  </a:cubicBezTo>
                  <a:cubicBezTo>
                    <a:pt x="9823" y="3977"/>
                    <a:pt x="9811" y="3882"/>
                    <a:pt x="9751" y="3823"/>
                  </a:cubicBezTo>
                  <a:cubicBezTo>
                    <a:pt x="9718" y="3789"/>
                    <a:pt x="9681" y="3774"/>
                    <a:pt x="9639" y="3774"/>
                  </a:cubicBezTo>
                  <a:cubicBezTo>
                    <a:pt x="9608" y="3774"/>
                    <a:pt x="9574" y="3783"/>
                    <a:pt x="9537" y="3799"/>
                  </a:cubicBezTo>
                  <a:cubicBezTo>
                    <a:pt x="8739" y="4251"/>
                    <a:pt x="7966" y="4847"/>
                    <a:pt x="7263" y="5561"/>
                  </a:cubicBezTo>
                  <a:cubicBezTo>
                    <a:pt x="7120" y="5716"/>
                    <a:pt x="6977" y="5847"/>
                    <a:pt x="6846" y="6002"/>
                  </a:cubicBezTo>
                  <a:cubicBezTo>
                    <a:pt x="6882" y="5168"/>
                    <a:pt x="6918" y="4704"/>
                    <a:pt x="7573" y="4049"/>
                  </a:cubicBezTo>
                  <a:cubicBezTo>
                    <a:pt x="8085" y="3537"/>
                    <a:pt x="8728" y="3156"/>
                    <a:pt x="9454" y="2906"/>
                  </a:cubicBezTo>
                  <a:cubicBezTo>
                    <a:pt x="9537" y="2870"/>
                    <a:pt x="9585" y="2787"/>
                    <a:pt x="9561" y="2692"/>
                  </a:cubicBezTo>
                  <a:cubicBezTo>
                    <a:pt x="9531" y="2623"/>
                    <a:pt x="9470" y="2578"/>
                    <a:pt x="9395" y="2578"/>
                  </a:cubicBezTo>
                  <a:cubicBezTo>
                    <a:pt x="9379" y="2578"/>
                    <a:pt x="9363" y="2580"/>
                    <a:pt x="9347" y="2584"/>
                  </a:cubicBezTo>
                  <a:cubicBezTo>
                    <a:pt x="9228" y="2632"/>
                    <a:pt x="9109" y="2680"/>
                    <a:pt x="9001" y="2715"/>
                  </a:cubicBezTo>
                  <a:lnTo>
                    <a:pt x="9001" y="1334"/>
                  </a:lnTo>
                  <a:cubicBezTo>
                    <a:pt x="9001" y="596"/>
                    <a:pt x="8406" y="1"/>
                    <a:pt x="7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44"/>
            <p:cNvSpPr/>
            <p:nvPr/>
          </p:nvSpPr>
          <p:spPr>
            <a:xfrm>
              <a:off x="3618450" y="3879112"/>
              <a:ext cx="157045" cy="24688"/>
            </a:xfrm>
            <a:custGeom>
              <a:rect b="b" l="l" r="r" t="t"/>
              <a:pathLst>
                <a:path extrusionOk="0" h="775" w="493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cubicBezTo>
                    <a:pt x="322" y="334"/>
                    <a:pt x="381" y="405"/>
                    <a:pt x="500" y="512"/>
                  </a:cubicBezTo>
                  <a:cubicBezTo>
                    <a:pt x="619" y="631"/>
                    <a:pt x="786" y="774"/>
                    <a:pt x="1084" y="774"/>
                  </a:cubicBezTo>
                  <a:cubicBezTo>
                    <a:pt x="1381" y="774"/>
                    <a:pt x="1524" y="631"/>
                    <a:pt x="1667" y="512"/>
                  </a:cubicBezTo>
                  <a:cubicBezTo>
                    <a:pt x="1762" y="405"/>
                    <a:pt x="1846" y="334"/>
                    <a:pt x="2000" y="334"/>
                  </a:cubicBezTo>
                  <a:cubicBezTo>
                    <a:pt x="2167" y="334"/>
                    <a:pt x="2227" y="405"/>
                    <a:pt x="2346" y="512"/>
                  </a:cubicBezTo>
                  <a:cubicBezTo>
                    <a:pt x="2465" y="631"/>
                    <a:pt x="2631" y="774"/>
                    <a:pt x="2929" y="774"/>
                  </a:cubicBezTo>
                  <a:cubicBezTo>
                    <a:pt x="3227" y="774"/>
                    <a:pt x="3370" y="631"/>
                    <a:pt x="3501" y="512"/>
                  </a:cubicBezTo>
                  <a:cubicBezTo>
                    <a:pt x="3608" y="405"/>
                    <a:pt x="3679" y="334"/>
                    <a:pt x="3846" y="334"/>
                  </a:cubicBezTo>
                  <a:cubicBezTo>
                    <a:pt x="4013" y="334"/>
                    <a:pt x="4072" y="405"/>
                    <a:pt x="4191" y="512"/>
                  </a:cubicBezTo>
                  <a:cubicBezTo>
                    <a:pt x="4310" y="631"/>
                    <a:pt x="4477" y="774"/>
                    <a:pt x="4775" y="774"/>
                  </a:cubicBezTo>
                  <a:cubicBezTo>
                    <a:pt x="4858" y="774"/>
                    <a:pt x="4929" y="703"/>
                    <a:pt x="4929" y="607"/>
                  </a:cubicBezTo>
                  <a:cubicBezTo>
                    <a:pt x="4929" y="524"/>
                    <a:pt x="4858" y="453"/>
                    <a:pt x="4775" y="453"/>
                  </a:cubicBezTo>
                  <a:cubicBezTo>
                    <a:pt x="4608" y="453"/>
                    <a:pt x="4548" y="369"/>
                    <a:pt x="4429" y="274"/>
                  </a:cubicBezTo>
                  <a:cubicBezTo>
                    <a:pt x="4310" y="155"/>
                    <a:pt x="4144" y="0"/>
                    <a:pt x="3846" y="0"/>
                  </a:cubicBezTo>
                  <a:cubicBezTo>
                    <a:pt x="3548" y="0"/>
                    <a:pt x="3405" y="155"/>
                    <a:pt x="3263" y="274"/>
                  </a:cubicBezTo>
                  <a:cubicBezTo>
                    <a:pt x="3167" y="369"/>
                    <a:pt x="3084" y="453"/>
                    <a:pt x="2929" y="453"/>
                  </a:cubicBezTo>
                  <a:cubicBezTo>
                    <a:pt x="2762" y="453"/>
                    <a:pt x="2703" y="369"/>
                    <a:pt x="2584" y="274"/>
                  </a:cubicBezTo>
                  <a:cubicBezTo>
                    <a:pt x="2465" y="155"/>
                    <a:pt x="2298" y="0"/>
                    <a:pt x="2000" y="0"/>
                  </a:cubicBezTo>
                  <a:cubicBezTo>
                    <a:pt x="1703" y="0"/>
                    <a:pt x="1560" y="155"/>
                    <a:pt x="1417" y="274"/>
                  </a:cubicBezTo>
                  <a:cubicBezTo>
                    <a:pt x="1322" y="369"/>
                    <a:pt x="1238" y="453"/>
                    <a:pt x="1084" y="453"/>
                  </a:cubicBezTo>
                  <a:cubicBezTo>
                    <a:pt x="917" y="453"/>
                    <a:pt x="857" y="369"/>
                    <a:pt x="738" y="274"/>
                  </a:cubicBezTo>
                  <a:cubicBezTo>
                    <a:pt x="619" y="155"/>
                    <a:pt x="453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44"/>
            <p:cNvSpPr/>
            <p:nvPr/>
          </p:nvSpPr>
          <p:spPr>
            <a:xfrm>
              <a:off x="3618450" y="3921192"/>
              <a:ext cx="127834" cy="24688"/>
            </a:xfrm>
            <a:custGeom>
              <a:rect b="b" l="l" r="r" t="t"/>
              <a:pathLst>
                <a:path extrusionOk="0" h="775" w="4013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322" y="334"/>
                    <a:pt x="381" y="406"/>
                    <a:pt x="500" y="513"/>
                  </a:cubicBezTo>
                  <a:cubicBezTo>
                    <a:pt x="619" y="632"/>
                    <a:pt x="786" y="775"/>
                    <a:pt x="1084" y="775"/>
                  </a:cubicBezTo>
                  <a:cubicBezTo>
                    <a:pt x="1381" y="775"/>
                    <a:pt x="1524" y="632"/>
                    <a:pt x="1667" y="513"/>
                  </a:cubicBezTo>
                  <a:cubicBezTo>
                    <a:pt x="1762" y="406"/>
                    <a:pt x="1846" y="334"/>
                    <a:pt x="2000" y="334"/>
                  </a:cubicBezTo>
                  <a:cubicBezTo>
                    <a:pt x="2167" y="334"/>
                    <a:pt x="2227" y="406"/>
                    <a:pt x="2346" y="513"/>
                  </a:cubicBezTo>
                  <a:cubicBezTo>
                    <a:pt x="2465" y="632"/>
                    <a:pt x="2631" y="775"/>
                    <a:pt x="2929" y="775"/>
                  </a:cubicBezTo>
                  <a:cubicBezTo>
                    <a:pt x="3227" y="775"/>
                    <a:pt x="3370" y="632"/>
                    <a:pt x="3501" y="513"/>
                  </a:cubicBezTo>
                  <a:cubicBezTo>
                    <a:pt x="3608" y="406"/>
                    <a:pt x="3679" y="334"/>
                    <a:pt x="3846" y="334"/>
                  </a:cubicBezTo>
                  <a:cubicBezTo>
                    <a:pt x="3941" y="334"/>
                    <a:pt x="4013" y="263"/>
                    <a:pt x="4013" y="167"/>
                  </a:cubicBezTo>
                  <a:cubicBezTo>
                    <a:pt x="4013" y="84"/>
                    <a:pt x="3941" y="1"/>
                    <a:pt x="3846" y="1"/>
                  </a:cubicBezTo>
                  <a:cubicBezTo>
                    <a:pt x="3548" y="1"/>
                    <a:pt x="3405" y="156"/>
                    <a:pt x="3263" y="275"/>
                  </a:cubicBezTo>
                  <a:cubicBezTo>
                    <a:pt x="3167" y="382"/>
                    <a:pt x="3084" y="453"/>
                    <a:pt x="2929" y="453"/>
                  </a:cubicBezTo>
                  <a:cubicBezTo>
                    <a:pt x="2762" y="453"/>
                    <a:pt x="2703" y="382"/>
                    <a:pt x="2584" y="275"/>
                  </a:cubicBezTo>
                  <a:cubicBezTo>
                    <a:pt x="2465" y="156"/>
                    <a:pt x="2298" y="1"/>
                    <a:pt x="2000" y="1"/>
                  </a:cubicBezTo>
                  <a:cubicBezTo>
                    <a:pt x="1703" y="1"/>
                    <a:pt x="1560" y="156"/>
                    <a:pt x="1417" y="275"/>
                  </a:cubicBezTo>
                  <a:cubicBezTo>
                    <a:pt x="1322" y="382"/>
                    <a:pt x="1238" y="453"/>
                    <a:pt x="1084" y="453"/>
                  </a:cubicBezTo>
                  <a:cubicBezTo>
                    <a:pt x="917" y="453"/>
                    <a:pt x="857" y="382"/>
                    <a:pt x="738" y="275"/>
                  </a:cubicBezTo>
                  <a:cubicBezTo>
                    <a:pt x="619" y="156"/>
                    <a:pt x="453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44"/>
            <p:cNvSpPr/>
            <p:nvPr/>
          </p:nvSpPr>
          <p:spPr>
            <a:xfrm>
              <a:off x="3617304" y="3962922"/>
              <a:ext cx="98655" cy="24688"/>
            </a:xfrm>
            <a:custGeom>
              <a:rect b="b" l="l" r="r" t="t"/>
              <a:pathLst>
                <a:path extrusionOk="0" h="775" w="3097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334" y="334"/>
                    <a:pt x="393" y="405"/>
                    <a:pt x="512" y="512"/>
                  </a:cubicBezTo>
                  <a:cubicBezTo>
                    <a:pt x="632" y="632"/>
                    <a:pt x="786" y="774"/>
                    <a:pt x="1084" y="774"/>
                  </a:cubicBezTo>
                  <a:cubicBezTo>
                    <a:pt x="1382" y="774"/>
                    <a:pt x="1536" y="632"/>
                    <a:pt x="1667" y="512"/>
                  </a:cubicBezTo>
                  <a:cubicBezTo>
                    <a:pt x="1775" y="405"/>
                    <a:pt x="1846" y="334"/>
                    <a:pt x="2013" y="334"/>
                  </a:cubicBezTo>
                  <a:cubicBezTo>
                    <a:pt x="2179" y="334"/>
                    <a:pt x="2239" y="405"/>
                    <a:pt x="2358" y="512"/>
                  </a:cubicBezTo>
                  <a:cubicBezTo>
                    <a:pt x="2477" y="632"/>
                    <a:pt x="2632" y="774"/>
                    <a:pt x="2929" y="774"/>
                  </a:cubicBezTo>
                  <a:cubicBezTo>
                    <a:pt x="3025" y="774"/>
                    <a:pt x="3096" y="703"/>
                    <a:pt x="3096" y="620"/>
                  </a:cubicBezTo>
                  <a:cubicBezTo>
                    <a:pt x="3096" y="524"/>
                    <a:pt x="3025" y="453"/>
                    <a:pt x="2929" y="453"/>
                  </a:cubicBezTo>
                  <a:cubicBezTo>
                    <a:pt x="2775" y="441"/>
                    <a:pt x="2691" y="381"/>
                    <a:pt x="2596" y="274"/>
                  </a:cubicBezTo>
                  <a:cubicBezTo>
                    <a:pt x="2477" y="155"/>
                    <a:pt x="2310" y="0"/>
                    <a:pt x="2013" y="0"/>
                  </a:cubicBezTo>
                  <a:cubicBezTo>
                    <a:pt x="1715" y="0"/>
                    <a:pt x="1560" y="155"/>
                    <a:pt x="1429" y="274"/>
                  </a:cubicBezTo>
                  <a:cubicBezTo>
                    <a:pt x="1322" y="381"/>
                    <a:pt x="1251" y="453"/>
                    <a:pt x="1084" y="453"/>
                  </a:cubicBezTo>
                  <a:cubicBezTo>
                    <a:pt x="929" y="453"/>
                    <a:pt x="870" y="381"/>
                    <a:pt x="751" y="274"/>
                  </a:cubicBezTo>
                  <a:cubicBezTo>
                    <a:pt x="632" y="155"/>
                    <a:pt x="465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28" name="Google Shape;1928;p44"/>
          <p:cNvSpPr/>
          <p:nvPr/>
        </p:nvSpPr>
        <p:spPr>
          <a:xfrm>
            <a:off x="2805133" y="1902703"/>
            <a:ext cx="347060" cy="357286"/>
          </a:xfrm>
          <a:custGeom>
            <a:rect b="b" l="l" r="r" t="t"/>
            <a:pathLst>
              <a:path extrusionOk="0" h="11216" w="10895">
                <a:moveTo>
                  <a:pt x="5454" y="322"/>
                </a:moveTo>
                <a:cubicBezTo>
                  <a:pt x="5740" y="322"/>
                  <a:pt x="5954" y="548"/>
                  <a:pt x="5954" y="834"/>
                </a:cubicBezTo>
                <a:cubicBezTo>
                  <a:pt x="5954" y="1012"/>
                  <a:pt x="5871" y="1155"/>
                  <a:pt x="5716" y="1250"/>
                </a:cubicBezTo>
                <a:lnTo>
                  <a:pt x="5704" y="1262"/>
                </a:lnTo>
                <a:lnTo>
                  <a:pt x="5692" y="1262"/>
                </a:lnTo>
                <a:cubicBezTo>
                  <a:pt x="5680" y="1262"/>
                  <a:pt x="5680" y="1274"/>
                  <a:pt x="5656" y="1274"/>
                </a:cubicBezTo>
                <a:lnTo>
                  <a:pt x="5644" y="1274"/>
                </a:lnTo>
                <a:cubicBezTo>
                  <a:pt x="5644" y="1274"/>
                  <a:pt x="5632" y="1274"/>
                  <a:pt x="5632" y="1298"/>
                </a:cubicBezTo>
                <a:lnTo>
                  <a:pt x="5621" y="1298"/>
                </a:lnTo>
                <a:cubicBezTo>
                  <a:pt x="5597" y="1298"/>
                  <a:pt x="5597" y="1298"/>
                  <a:pt x="5585" y="1310"/>
                </a:cubicBezTo>
                <a:lnTo>
                  <a:pt x="5263" y="1310"/>
                </a:lnTo>
                <a:cubicBezTo>
                  <a:pt x="5240" y="1310"/>
                  <a:pt x="5240" y="1310"/>
                  <a:pt x="5228" y="1298"/>
                </a:cubicBezTo>
                <a:lnTo>
                  <a:pt x="5216" y="1298"/>
                </a:lnTo>
                <a:cubicBezTo>
                  <a:pt x="5216" y="1298"/>
                  <a:pt x="5204" y="1298"/>
                  <a:pt x="5204" y="1274"/>
                </a:cubicBezTo>
                <a:lnTo>
                  <a:pt x="5180" y="1274"/>
                </a:lnTo>
                <a:cubicBezTo>
                  <a:pt x="5168" y="1274"/>
                  <a:pt x="5168" y="1262"/>
                  <a:pt x="5156" y="1262"/>
                </a:cubicBezTo>
                <a:lnTo>
                  <a:pt x="5144" y="1262"/>
                </a:lnTo>
                <a:cubicBezTo>
                  <a:pt x="5144" y="1262"/>
                  <a:pt x="5120" y="1262"/>
                  <a:pt x="5120" y="1250"/>
                </a:cubicBezTo>
                <a:cubicBezTo>
                  <a:pt x="4989" y="1155"/>
                  <a:pt x="4882" y="1012"/>
                  <a:pt x="4882" y="834"/>
                </a:cubicBezTo>
                <a:cubicBezTo>
                  <a:pt x="4942" y="548"/>
                  <a:pt x="5168" y="322"/>
                  <a:pt x="5454" y="322"/>
                </a:cubicBezTo>
                <a:close/>
                <a:moveTo>
                  <a:pt x="5644" y="1631"/>
                </a:moveTo>
                <a:lnTo>
                  <a:pt x="5644" y="1834"/>
                </a:lnTo>
                <a:lnTo>
                  <a:pt x="5240" y="1834"/>
                </a:lnTo>
                <a:lnTo>
                  <a:pt x="5240" y="1631"/>
                </a:lnTo>
                <a:lnTo>
                  <a:pt x="5263" y="1631"/>
                </a:lnTo>
                <a:cubicBezTo>
                  <a:pt x="5275" y="1631"/>
                  <a:pt x="5287" y="1631"/>
                  <a:pt x="5287" y="1655"/>
                </a:cubicBezTo>
                <a:lnTo>
                  <a:pt x="5632" y="1655"/>
                </a:lnTo>
                <a:cubicBezTo>
                  <a:pt x="5621" y="1631"/>
                  <a:pt x="5632" y="1631"/>
                  <a:pt x="5644" y="1631"/>
                </a:cubicBezTo>
                <a:close/>
                <a:moveTo>
                  <a:pt x="7002" y="2143"/>
                </a:moveTo>
                <a:cubicBezTo>
                  <a:pt x="7418" y="2143"/>
                  <a:pt x="7799" y="2310"/>
                  <a:pt x="8085" y="2584"/>
                </a:cubicBezTo>
                <a:cubicBezTo>
                  <a:pt x="8335" y="2858"/>
                  <a:pt x="8680" y="3001"/>
                  <a:pt x="9050" y="3001"/>
                </a:cubicBezTo>
                <a:lnTo>
                  <a:pt x="10514" y="3001"/>
                </a:lnTo>
                <a:lnTo>
                  <a:pt x="10514" y="3334"/>
                </a:lnTo>
                <a:lnTo>
                  <a:pt x="9050" y="3334"/>
                </a:lnTo>
                <a:lnTo>
                  <a:pt x="9050" y="3346"/>
                </a:lnTo>
                <a:cubicBezTo>
                  <a:pt x="8597" y="3346"/>
                  <a:pt x="8180" y="3167"/>
                  <a:pt x="7859" y="2846"/>
                </a:cubicBezTo>
                <a:cubicBezTo>
                  <a:pt x="7645" y="2608"/>
                  <a:pt x="7323" y="2465"/>
                  <a:pt x="7002" y="2465"/>
                </a:cubicBezTo>
                <a:lnTo>
                  <a:pt x="3942" y="2465"/>
                </a:lnTo>
                <a:cubicBezTo>
                  <a:pt x="3573" y="2465"/>
                  <a:pt x="3227" y="2620"/>
                  <a:pt x="2977" y="2882"/>
                </a:cubicBezTo>
                <a:cubicBezTo>
                  <a:pt x="2715" y="3167"/>
                  <a:pt x="2311" y="3334"/>
                  <a:pt x="1894" y="3334"/>
                </a:cubicBezTo>
                <a:lnTo>
                  <a:pt x="370" y="3334"/>
                </a:lnTo>
                <a:lnTo>
                  <a:pt x="370" y="3001"/>
                </a:lnTo>
                <a:lnTo>
                  <a:pt x="1834" y="3001"/>
                </a:lnTo>
                <a:cubicBezTo>
                  <a:pt x="2203" y="3001"/>
                  <a:pt x="2549" y="2858"/>
                  <a:pt x="2799" y="2584"/>
                </a:cubicBezTo>
                <a:cubicBezTo>
                  <a:pt x="3073" y="2310"/>
                  <a:pt x="3477" y="2143"/>
                  <a:pt x="3894" y="2143"/>
                </a:cubicBezTo>
                <a:close/>
                <a:moveTo>
                  <a:pt x="1525" y="3894"/>
                </a:moveTo>
                <a:lnTo>
                  <a:pt x="2644" y="6382"/>
                </a:lnTo>
                <a:lnTo>
                  <a:pt x="406" y="6382"/>
                </a:lnTo>
                <a:lnTo>
                  <a:pt x="1525" y="3894"/>
                </a:lnTo>
                <a:close/>
                <a:moveTo>
                  <a:pt x="9371" y="3894"/>
                </a:moveTo>
                <a:lnTo>
                  <a:pt x="10478" y="6382"/>
                </a:lnTo>
                <a:lnTo>
                  <a:pt x="8252" y="6382"/>
                </a:lnTo>
                <a:lnTo>
                  <a:pt x="9371" y="3894"/>
                </a:lnTo>
                <a:close/>
                <a:moveTo>
                  <a:pt x="2739" y="6692"/>
                </a:moveTo>
                <a:cubicBezTo>
                  <a:pt x="2727" y="7335"/>
                  <a:pt x="2227" y="7847"/>
                  <a:pt x="1596" y="7847"/>
                </a:cubicBezTo>
                <a:lnTo>
                  <a:pt x="1477" y="7847"/>
                </a:lnTo>
                <a:cubicBezTo>
                  <a:pt x="858" y="7847"/>
                  <a:pt x="334" y="7335"/>
                  <a:pt x="334" y="6692"/>
                </a:cubicBezTo>
                <a:close/>
                <a:moveTo>
                  <a:pt x="10574" y="6692"/>
                </a:moveTo>
                <a:cubicBezTo>
                  <a:pt x="10574" y="7335"/>
                  <a:pt x="10050" y="7847"/>
                  <a:pt x="9431" y="7847"/>
                </a:cubicBezTo>
                <a:lnTo>
                  <a:pt x="9300" y="7847"/>
                </a:lnTo>
                <a:cubicBezTo>
                  <a:pt x="8680" y="7847"/>
                  <a:pt x="8157" y="7335"/>
                  <a:pt x="8157" y="6692"/>
                </a:cubicBezTo>
                <a:close/>
                <a:moveTo>
                  <a:pt x="7645" y="9585"/>
                </a:moveTo>
                <a:cubicBezTo>
                  <a:pt x="7728" y="9585"/>
                  <a:pt x="7811" y="9656"/>
                  <a:pt x="7811" y="9763"/>
                </a:cubicBezTo>
                <a:lnTo>
                  <a:pt x="7811" y="10049"/>
                </a:lnTo>
                <a:lnTo>
                  <a:pt x="4418" y="10049"/>
                </a:lnTo>
                <a:cubicBezTo>
                  <a:pt x="4335" y="10049"/>
                  <a:pt x="4263" y="10121"/>
                  <a:pt x="4263" y="10204"/>
                </a:cubicBezTo>
                <a:cubicBezTo>
                  <a:pt x="4263" y="10299"/>
                  <a:pt x="4335" y="10371"/>
                  <a:pt x="4418" y="10371"/>
                </a:cubicBezTo>
                <a:lnTo>
                  <a:pt x="8407" y="10371"/>
                </a:lnTo>
                <a:cubicBezTo>
                  <a:pt x="8514" y="10371"/>
                  <a:pt x="8585" y="10442"/>
                  <a:pt x="8585" y="10549"/>
                </a:cubicBezTo>
                <a:lnTo>
                  <a:pt x="8585" y="10906"/>
                </a:lnTo>
                <a:lnTo>
                  <a:pt x="2275" y="10906"/>
                </a:lnTo>
                <a:lnTo>
                  <a:pt x="2275" y="10549"/>
                </a:lnTo>
                <a:cubicBezTo>
                  <a:pt x="2275" y="10442"/>
                  <a:pt x="2358" y="10371"/>
                  <a:pt x="2453" y="10371"/>
                </a:cubicBezTo>
                <a:lnTo>
                  <a:pt x="3382" y="10371"/>
                </a:lnTo>
                <a:cubicBezTo>
                  <a:pt x="3465" y="10371"/>
                  <a:pt x="3549" y="10299"/>
                  <a:pt x="3549" y="10204"/>
                </a:cubicBezTo>
                <a:cubicBezTo>
                  <a:pt x="3549" y="10121"/>
                  <a:pt x="3465" y="10049"/>
                  <a:pt x="3382" y="10049"/>
                </a:cubicBezTo>
                <a:lnTo>
                  <a:pt x="3073" y="10049"/>
                </a:lnTo>
                <a:lnTo>
                  <a:pt x="3073" y="9763"/>
                </a:lnTo>
                <a:cubicBezTo>
                  <a:pt x="3073" y="9668"/>
                  <a:pt x="3144" y="9585"/>
                  <a:pt x="3251" y="9585"/>
                </a:cubicBezTo>
                <a:close/>
                <a:moveTo>
                  <a:pt x="5454" y="0"/>
                </a:moveTo>
                <a:cubicBezTo>
                  <a:pt x="4989" y="0"/>
                  <a:pt x="4632" y="369"/>
                  <a:pt x="4632" y="822"/>
                </a:cubicBezTo>
                <a:cubicBezTo>
                  <a:pt x="4632" y="1072"/>
                  <a:pt x="4751" y="1298"/>
                  <a:pt x="4930" y="1453"/>
                </a:cubicBezTo>
                <a:lnTo>
                  <a:pt x="4930" y="1810"/>
                </a:lnTo>
                <a:lnTo>
                  <a:pt x="3894" y="1810"/>
                </a:lnTo>
                <a:cubicBezTo>
                  <a:pt x="3382" y="1810"/>
                  <a:pt x="2906" y="2024"/>
                  <a:pt x="2584" y="2370"/>
                </a:cubicBezTo>
                <a:cubicBezTo>
                  <a:pt x="2382" y="2572"/>
                  <a:pt x="2120" y="2691"/>
                  <a:pt x="1834" y="2691"/>
                </a:cubicBezTo>
                <a:lnTo>
                  <a:pt x="346" y="2691"/>
                </a:lnTo>
                <a:cubicBezTo>
                  <a:pt x="179" y="2691"/>
                  <a:pt x="48" y="2822"/>
                  <a:pt x="48" y="2989"/>
                </a:cubicBezTo>
                <a:lnTo>
                  <a:pt x="48" y="3382"/>
                </a:lnTo>
                <a:cubicBezTo>
                  <a:pt x="48" y="3536"/>
                  <a:pt x="179" y="3679"/>
                  <a:pt x="346" y="3679"/>
                </a:cubicBezTo>
                <a:lnTo>
                  <a:pt x="1263" y="3679"/>
                </a:lnTo>
                <a:lnTo>
                  <a:pt x="1" y="6477"/>
                </a:lnTo>
                <a:lnTo>
                  <a:pt x="1" y="6489"/>
                </a:lnTo>
                <a:lnTo>
                  <a:pt x="1" y="6501"/>
                </a:lnTo>
                <a:lnTo>
                  <a:pt x="1" y="6513"/>
                </a:lnTo>
                <a:lnTo>
                  <a:pt x="1" y="6537"/>
                </a:lnTo>
                <a:lnTo>
                  <a:pt x="1" y="6692"/>
                </a:lnTo>
                <a:cubicBezTo>
                  <a:pt x="1" y="7501"/>
                  <a:pt x="656" y="8168"/>
                  <a:pt x="1477" y="8168"/>
                </a:cubicBezTo>
                <a:lnTo>
                  <a:pt x="1596" y="8168"/>
                </a:lnTo>
                <a:cubicBezTo>
                  <a:pt x="2406" y="8168"/>
                  <a:pt x="3073" y="7513"/>
                  <a:pt x="3073" y="6692"/>
                </a:cubicBezTo>
                <a:lnTo>
                  <a:pt x="3073" y="6537"/>
                </a:lnTo>
                <a:lnTo>
                  <a:pt x="3073" y="6513"/>
                </a:lnTo>
                <a:lnTo>
                  <a:pt x="3073" y="6501"/>
                </a:lnTo>
                <a:lnTo>
                  <a:pt x="3073" y="6489"/>
                </a:lnTo>
                <a:lnTo>
                  <a:pt x="3073" y="6477"/>
                </a:lnTo>
                <a:lnTo>
                  <a:pt x="1811" y="3679"/>
                </a:lnTo>
                <a:lnTo>
                  <a:pt x="1930" y="3679"/>
                </a:lnTo>
                <a:cubicBezTo>
                  <a:pt x="2430" y="3679"/>
                  <a:pt x="2906" y="3465"/>
                  <a:pt x="3239" y="3120"/>
                </a:cubicBezTo>
                <a:cubicBezTo>
                  <a:pt x="3430" y="2917"/>
                  <a:pt x="3692" y="2798"/>
                  <a:pt x="3977" y="2798"/>
                </a:cubicBezTo>
                <a:lnTo>
                  <a:pt x="4942" y="2798"/>
                </a:lnTo>
                <a:lnTo>
                  <a:pt x="4942" y="9251"/>
                </a:lnTo>
                <a:lnTo>
                  <a:pt x="3275" y="9251"/>
                </a:lnTo>
                <a:cubicBezTo>
                  <a:pt x="3013" y="9251"/>
                  <a:pt x="2787" y="9478"/>
                  <a:pt x="2787" y="9752"/>
                </a:cubicBezTo>
                <a:lnTo>
                  <a:pt x="2787" y="10025"/>
                </a:lnTo>
                <a:lnTo>
                  <a:pt x="2501" y="10025"/>
                </a:lnTo>
                <a:cubicBezTo>
                  <a:pt x="2227" y="10025"/>
                  <a:pt x="2001" y="10252"/>
                  <a:pt x="2001" y="10537"/>
                </a:cubicBezTo>
                <a:lnTo>
                  <a:pt x="2001" y="11061"/>
                </a:lnTo>
                <a:cubicBezTo>
                  <a:pt x="2001" y="11145"/>
                  <a:pt x="2072" y="11216"/>
                  <a:pt x="2168" y="11216"/>
                </a:cubicBezTo>
                <a:lnTo>
                  <a:pt x="8799" y="11216"/>
                </a:lnTo>
                <a:cubicBezTo>
                  <a:pt x="8895" y="11216"/>
                  <a:pt x="8966" y="11145"/>
                  <a:pt x="8966" y="11061"/>
                </a:cubicBezTo>
                <a:lnTo>
                  <a:pt x="8966" y="10537"/>
                </a:lnTo>
                <a:cubicBezTo>
                  <a:pt x="8966" y="10252"/>
                  <a:pt x="8740" y="10025"/>
                  <a:pt x="8454" y="10025"/>
                </a:cubicBezTo>
                <a:lnTo>
                  <a:pt x="8180" y="10025"/>
                </a:lnTo>
                <a:lnTo>
                  <a:pt x="8180" y="9752"/>
                </a:lnTo>
                <a:cubicBezTo>
                  <a:pt x="8180" y="9478"/>
                  <a:pt x="7954" y="9251"/>
                  <a:pt x="7680" y="9251"/>
                </a:cubicBezTo>
                <a:lnTo>
                  <a:pt x="5978" y="9251"/>
                </a:lnTo>
                <a:lnTo>
                  <a:pt x="5978" y="4572"/>
                </a:lnTo>
                <a:cubicBezTo>
                  <a:pt x="5978" y="4477"/>
                  <a:pt x="5894" y="4406"/>
                  <a:pt x="5811" y="4406"/>
                </a:cubicBezTo>
                <a:cubicBezTo>
                  <a:pt x="5716" y="4406"/>
                  <a:pt x="5644" y="4477"/>
                  <a:pt x="5644" y="4572"/>
                </a:cubicBezTo>
                <a:lnTo>
                  <a:pt x="5644" y="9251"/>
                </a:lnTo>
                <a:lnTo>
                  <a:pt x="5240" y="9251"/>
                </a:lnTo>
                <a:lnTo>
                  <a:pt x="5240" y="2798"/>
                </a:lnTo>
                <a:lnTo>
                  <a:pt x="5644" y="2798"/>
                </a:lnTo>
                <a:lnTo>
                  <a:pt x="5644" y="3536"/>
                </a:lnTo>
                <a:cubicBezTo>
                  <a:pt x="5644" y="3632"/>
                  <a:pt x="5716" y="3703"/>
                  <a:pt x="5811" y="3703"/>
                </a:cubicBezTo>
                <a:cubicBezTo>
                  <a:pt x="5894" y="3703"/>
                  <a:pt x="5978" y="3632"/>
                  <a:pt x="5978" y="3536"/>
                </a:cubicBezTo>
                <a:lnTo>
                  <a:pt x="5978" y="2798"/>
                </a:lnTo>
                <a:lnTo>
                  <a:pt x="7002" y="2798"/>
                </a:lnTo>
                <a:cubicBezTo>
                  <a:pt x="7240" y="2798"/>
                  <a:pt x="7466" y="2905"/>
                  <a:pt x="7621" y="3060"/>
                </a:cubicBezTo>
                <a:cubicBezTo>
                  <a:pt x="8002" y="3453"/>
                  <a:pt x="8502" y="3679"/>
                  <a:pt x="9050" y="3679"/>
                </a:cubicBezTo>
                <a:lnTo>
                  <a:pt x="9097" y="3679"/>
                </a:lnTo>
                <a:lnTo>
                  <a:pt x="7835" y="6477"/>
                </a:lnTo>
                <a:lnTo>
                  <a:pt x="7835" y="6489"/>
                </a:lnTo>
                <a:lnTo>
                  <a:pt x="7835" y="6501"/>
                </a:lnTo>
                <a:lnTo>
                  <a:pt x="7835" y="6513"/>
                </a:lnTo>
                <a:lnTo>
                  <a:pt x="7835" y="6537"/>
                </a:lnTo>
                <a:lnTo>
                  <a:pt x="7835" y="6692"/>
                </a:lnTo>
                <a:cubicBezTo>
                  <a:pt x="7835" y="7501"/>
                  <a:pt x="8490" y="8168"/>
                  <a:pt x="9311" y="8168"/>
                </a:cubicBezTo>
                <a:lnTo>
                  <a:pt x="9431" y="8168"/>
                </a:lnTo>
                <a:cubicBezTo>
                  <a:pt x="10228" y="8168"/>
                  <a:pt x="10895" y="7513"/>
                  <a:pt x="10895" y="6692"/>
                </a:cubicBezTo>
                <a:lnTo>
                  <a:pt x="10895" y="6537"/>
                </a:lnTo>
                <a:lnTo>
                  <a:pt x="10895" y="6513"/>
                </a:lnTo>
                <a:lnTo>
                  <a:pt x="10895" y="6501"/>
                </a:lnTo>
                <a:lnTo>
                  <a:pt x="10895" y="6489"/>
                </a:lnTo>
                <a:lnTo>
                  <a:pt x="10895" y="6465"/>
                </a:lnTo>
                <a:lnTo>
                  <a:pt x="9633" y="3667"/>
                </a:lnTo>
                <a:lnTo>
                  <a:pt x="10562" y="3667"/>
                </a:lnTo>
                <a:cubicBezTo>
                  <a:pt x="10716" y="3667"/>
                  <a:pt x="10859" y="3536"/>
                  <a:pt x="10859" y="3370"/>
                </a:cubicBezTo>
                <a:lnTo>
                  <a:pt x="10859" y="2989"/>
                </a:lnTo>
                <a:cubicBezTo>
                  <a:pt x="10859" y="2822"/>
                  <a:pt x="10716" y="2691"/>
                  <a:pt x="10562" y="2691"/>
                </a:cubicBezTo>
                <a:lnTo>
                  <a:pt x="9073" y="2691"/>
                </a:lnTo>
                <a:cubicBezTo>
                  <a:pt x="8788" y="2691"/>
                  <a:pt x="8514" y="2572"/>
                  <a:pt x="8323" y="2370"/>
                </a:cubicBezTo>
                <a:cubicBezTo>
                  <a:pt x="8002" y="2012"/>
                  <a:pt x="7502" y="1810"/>
                  <a:pt x="7014" y="1810"/>
                </a:cubicBezTo>
                <a:lnTo>
                  <a:pt x="5978" y="1810"/>
                </a:lnTo>
                <a:lnTo>
                  <a:pt x="5978" y="1453"/>
                </a:lnTo>
                <a:cubicBezTo>
                  <a:pt x="6156" y="1310"/>
                  <a:pt x="6275" y="1072"/>
                  <a:pt x="6275" y="822"/>
                </a:cubicBezTo>
                <a:cubicBezTo>
                  <a:pt x="6275" y="358"/>
                  <a:pt x="5894" y="0"/>
                  <a:pt x="54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egal Services Project Proposal by Slidesgo">
  <a:themeElements>
    <a:clrScheme name="Simple Light">
      <a:dk1>
        <a:srgbClr val="3A3A3A"/>
      </a:dk1>
      <a:lt1>
        <a:srgbClr val="666666"/>
      </a:lt1>
      <a:dk2>
        <a:srgbClr val="DD3131"/>
      </a:dk2>
      <a:lt2>
        <a:srgbClr val="FF9900"/>
      </a:lt2>
      <a:accent1>
        <a:srgbClr val="FBD04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